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1" r:id="rId3"/>
    <p:sldId id="286" r:id="rId5"/>
    <p:sldId id="287" r:id="rId6"/>
    <p:sldId id="288" r:id="rId7"/>
    <p:sldId id="316" r:id="rId8"/>
    <p:sldId id="320" r:id="rId9"/>
    <p:sldId id="318" r:id="rId10"/>
    <p:sldId id="325" r:id="rId11"/>
    <p:sldId id="319" r:id="rId12"/>
    <p:sldId id="322" r:id="rId13"/>
    <p:sldId id="321" r:id="rId14"/>
    <p:sldId id="256" r:id="rId15"/>
    <p:sldId id="27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A2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57" autoAdjust="0"/>
    <p:restoredTop sz="94660"/>
  </p:normalViewPr>
  <p:slideViewPr>
    <p:cSldViewPr snapToGrid="0" showGuides="1">
      <p:cViewPr>
        <p:scale>
          <a:sx n="100" d="100"/>
          <a:sy n="100" d="100"/>
        </p:scale>
        <p:origin x="534" y="660"/>
      </p:cViewPr>
      <p:guideLst>
        <p:guide orient="horz" pos="2104"/>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08029-A7F8-41B1-A922-2F9F857971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A571E-2BB6-4D98-B807-DF858A1DC3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7A571E-2BB6-4D98-B807-DF858A1DC3C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7A571E-2BB6-4D98-B807-DF858A1DC3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85.xml"/><Relationship Id="rId7" Type="http://schemas.openxmlformats.org/officeDocument/2006/relationships/image" Target="../media/image4.png"/><Relationship Id="rId6" Type="http://schemas.openxmlformats.org/officeDocument/2006/relationships/tags" Target="../tags/tag84.xml"/><Relationship Id="rId5" Type="http://schemas.openxmlformats.org/officeDocument/2006/relationships/image" Target="../media/image3.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2.png"/><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image" Target="../media/image1.png"/><Relationship Id="rId2" Type="http://schemas.openxmlformats.org/officeDocument/2006/relationships/tags" Target="../tags/tag90.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07.xml"/><Relationship Id="rId7" Type="http://schemas.openxmlformats.org/officeDocument/2006/relationships/image" Target="../media/image4.png"/><Relationship Id="rId6" Type="http://schemas.openxmlformats.org/officeDocument/2006/relationships/tags" Target="../tags/tag106.xml"/><Relationship Id="rId5" Type="http://schemas.openxmlformats.org/officeDocument/2006/relationships/image" Target="../media/image3.png"/><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image" Target="../media/image5.jpeg"/><Relationship Id="rId11" Type="http://schemas.openxmlformats.org/officeDocument/2006/relationships/image" Target="../media/image2.png"/><Relationship Id="rId10" Type="http://schemas.openxmlformats.org/officeDocument/2006/relationships/tags" Target="../tags/tag12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6.jpeg"/><Relationship Id="rId11" Type="http://schemas.openxmlformats.org/officeDocument/2006/relationships/image" Target="../media/image2.png"/><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image" Target="../media/image5.jpeg"/><Relationship Id="rId13" Type="http://schemas.openxmlformats.org/officeDocument/2006/relationships/image" Target="../media/image2.png"/><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8.png"/><Relationship Id="rId3" Type="http://schemas.openxmlformats.org/officeDocument/2006/relationships/tags" Target="../tags/tag147.xml"/><Relationship Id="rId2" Type="http://schemas.openxmlformats.org/officeDocument/2006/relationships/image" Target="../media/image7.png"/><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3.xml"/><Relationship Id="rId7" Type="http://schemas.openxmlformats.org/officeDocument/2006/relationships/image" Target="../media/image4.png"/><Relationship Id="rId6" Type="http://schemas.openxmlformats.org/officeDocument/2006/relationships/tags" Target="../tags/tag12.xml"/><Relationship Id="rId5" Type="http://schemas.openxmlformats.org/officeDocument/2006/relationships/image" Target="../media/image3.png"/><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media/image2.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tags" Target="../tags/tag19.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31.xml"/><Relationship Id="rId7" Type="http://schemas.openxmlformats.org/officeDocument/2006/relationships/image" Target="../media/image4.png"/><Relationship Id="rId6" Type="http://schemas.openxmlformats.org/officeDocument/2006/relationships/tags" Target="../tags/tag30.xml"/><Relationship Id="rId5" Type="http://schemas.openxmlformats.org/officeDocument/2006/relationships/image" Target="../media/image3.png"/><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42.xml"/><Relationship Id="rId7" Type="http://schemas.openxmlformats.org/officeDocument/2006/relationships/image" Target="../media/image4.png"/><Relationship Id="rId6" Type="http://schemas.openxmlformats.org/officeDocument/2006/relationships/tags" Target="../tags/tag41.xml"/><Relationship Id="rId5" Type="http://schemas.openxmlformats.org/officeDocument/2006/relationships/image" Target="../media/image3.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7" Type="http://schemas.openxmlformats.org/officeDocument/2006/relationships/tags" Target="../tags/tag50.xml"/><Relationship Id="rId16" Type="http://schemas.openxmlformats.org/officeDocument/2006/relationships/tags" Target="../tags/tag49.xml"/><Relationship Id="rId15" Type="http://schemas.openxmlformats.org/officeDocument/2006/relationships/tags" Target="../tags/tag48.xml"/><Relationship Id="rId14" Type="http://schemas.openxmlformats.org/officeDocument/2006/relationships/tags" Target="../tags/tag47.xml"/><Relationship Id="rId13" Type="http://schemas.openxmlformats.org/officeDocument/2006/relationships/tags" Target="../tags/tag46.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5.xml"/><Relationship Id="rId7" Type="http://schemas.openxmlformats.org/officeDocument/2006/relationships/image" Target="../media/image4.png"/><Relationship Id="rId6" Type="http://schemas.openxmlformats.org/officeDocument/2006/relationships/tags" Target="../tags/tag54.xml"/><Relationship Id="rId5" Type="http://schemas.openxmlformats.org/officeDocument/2006/relationships/image" Target="../media/image3.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4.xml"/><Relationship Id="rId7" Type="http://schemas.openxmlformats.org/officeDocument/2006/relationships/image" Target="../media/image4.png"/><Relationship Id="rId6" Type="http://schemas.openxmlformats.org/officeDocument/2006/relationships/tags" Target="../tags/tag63.xml"/><Relationship Id="rId5" Type="http://schemas.openxmlformats.org/officeDocument/2006/relationships/image" Target="../media/image3.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75.xml"/><Relationship Id="rId7" Type="http://schemas.openxmlformats.org/officeDocument/2006/relationships/image" Target="../media/image4.png"/><Relationship Id="rId6" Type="http://schemas.openxmlformats.org/officeDocument/2006/relationships/tags" Target="../tags/tag74.xml"/><Relationship Id="rId5" Type="http://schemas.openxmlformats.org/officeDocument/2006/relationships/image" Target="../media/image3.png"/><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8" name="PA_直接连接符 27"/>
          <p:cNvCxnSpPr/>
          <p:nvPr userDrawn="1">
            <p:custDataLst>
              <p:tags r:id="rId4"/>
            </p:custDataLst>
          </p:nvPr>
        </p:nvCxnSpPr>
        <p:spPr>
          <a:xfrm flipH="1">
            <a:off x="3198808" y="3026772"/>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flipH="1">
            <a:off x="5837904" y="3918652"/>
            <a:ext cx="516192" cy="425675"/>
          </a:xfrm>
          <a:prstGeom prst="rect">
            <a:avLst/>
          </a:prstGeom>
        </p:spPr>
      </p:pic>
      <p:sp>
        <p:nvSpPr>
          <p:cNvPr id="2" name="标题 1"/>
          <p:cNvSpPr>
            <a:spLocks noGrp="1"/>
          </p:cNvSpPr>
          <p:nvPr>
            <p:ph type="ctrTitle" hasCustomPrompt="1"/>
            <p:custDataLst>
              <p:tags r:id="rId7"/>
            </p:custDataLst>
          </p:nvPr>
        </p:nvSpPr>
        <p:spPr>
          <a:xfrm>
            <a:off x="2190711" y="1384640"/>
            <a:ext cx="7810578" cy="1541462"/>
          </a:xfrm>
          <a:noFill/>
        </p:spPr>
        <p:txBody>
          <a:bodyPr lIns="90000" tIns="46800" rIns="90000" bIns="0" anchor="b">
            <a:normAutofit/>
          </a:bodyPr>
          <a:lstStyle>
            <a:lvl1pPr algn="ctr">
              <a:defRPr sz="6600" spc="0" baseline="0">
                <a:solidFill>
                  <a:schemeClr val="accent1"/>
                </a:solidFill>
                <a:latin typeface="Arial" panose="020B0604020202020204" pitchFamily="34" charset="0"/>
                <a:ea typeface="汉仪旗黑-85S" panose="00020600040101010101" pitchFamily="18" charset="-122"/>
                <a:cs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8"/>
            </p:custDataLst>
          </p:nvPr>
        </p:nvSpPr>
        <p:spPr>
          <a:xfrm>
            <a:off x="2190711" y="3149940"/>
            <a:ext cx="7810578" cy="558119"/>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8255" y="298450"/>
            <a:ext cx="12209145" cy="6562090"/>
            <a:chOff x="-8255" y="298450"/>
            <a:chExt cx="12209145" cy="6562090"/>
          </a:xfrm>
        </p:grpSpPr>
        <p:sp>
          <p:nvSpPr>
            <p:cNvPr id="10" name="矩形 9"/>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3" name="图片 12"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4"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3" name="日期占位符 2"/>
          <p:cNvSpPr>
            <a:spLocks noGrp="1"/>
          </p:cNvSpPr>
          <p:nvPr>
            <p:ph type="dt" sz="half" idx="10"/>
            <p:custDataLst>
              <p:tags r:id="rId10"/>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a:lstStyle/>
          <a:p>
            <a:endParaRPr lang="zh-CN" altLang="en-US"/>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3"/>
            </p:custDataLst>
          </p:nvPr>
        </p:nvSpPr>
        <p:spPr>
          <a:xfrm>
            <a:off x="669930" y="952508"/>
            <a:ext cx="10852237" cy="5388907"/>
          </a:xfrm>
        </p:spPr>
        <p:txBody>
          <a:bodyPr/>
          <a:lstStyle>
            <a:lvl1pPr>
              <a:defRPr>
                <a:latin typeface="Arial" panose="020B0604020202020204" pitchFamily="34" charset="0"/>
                <a:ea typeface="Microsoft YaHei" panose="020B0503020204020204" charset="-122"/>
                <a:cs typeface="Arial" panose="020B0604020202020204" pitchFamily="34" charset="0"/>
              </a:defRPr>
            </a:lvl1pPr>
            <a:lvl2pPr>
              <a:defRPr>
                <a:latin typeface="Arial" panose="020B0604020202020204" pitchFamily="34" charset="0"/>
                <a:ea typeface="Microsoft YaHei" panose="020B0503020204020204" charset="-122"/>
                <a:cs typeface="Arial" panose="020B0604020202020204" pitchFamily="34" charset="0"/>
              </a:defRPr>
            </a:lvl2pPr>
            <a:lvl3pPr>
              <a:defRPr>
                <a:latin typeface="Arial" panose="020B0604020202020204" pitchFamily="34" charset="0"/>
                <a:ea typeface="Microsoft YaHei" panose="020B0503020204020204" charset="-122"/>
                <a:cs typeface="Arial" panose="020B0604020202020204" pitchFamily="34" charset="0"/>
              </a:defRPr>
            </a:lvl3pPr>
            <a:lvl4pPr>
              <a:defRPr>
                <a:latin typeface="Arial" panose="020B0604020202020204" pitchFamily="34" charset="0"/>
                <a:ea typeface="Microsoft YaHei" panose="020B0503020204020204" charset="-122"/>
                <a:cs typeface="Arial" panose="020B0604020202020204" pitchFamily="34" charset="0"/>
              </a:defRPr>
            </a:lvl4pPr>
            <a:lvl5pPr>
              <a:defRPr>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9" name="图片 8"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cxnSp>
        <p:nvCxnSpPr>
          <p:cNvPr id="7" name="PA_直接连接符 27"/>
          <p:cNvCxnSpPr/>
          <p:nvPr userDrawn="1">
            <p:custDataLst>
              <p:tags r:id="rId4"/>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8" name="PA_Graphic 33"/>
          <p:cNvPicPr>
            <a:picLocks noChangeAspect="1"/>
          </p:cNvPicPr>
          <p:nvPr userDrawn="1">
            <p:custDataLst>
              <p:tags r:id="rId5"/>
            </p:custDataLst>
          </p:nvPr>
        </p:nvPicPr>
        <p:blipFill>
          <a:blip r:embed="rId6"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2" name="标题 1"/>
          <p:cNvSpPr>
            <a:spLocks noGrp="1"/>
          </p:cNvSpPr>
          <p:nvPr>
            <p:ph type="title" hasCustomPrompt="1"/>
            <p:custDataLst>
              <p:tags r:id="rId7"/>
            </p:custDataLst>
          </p:nvPr>
        </p:nvSpPr>
        <p:spPr>
          <a:xfrm>
            <a:off x="2190710" y="1773239"/>
            <a:ext cx="7810579" cy="1541462"/>
          </a:xfrm>
        </p:spPr>
        <p:txBody>
          <a:bodyPr lIns="90000" tIns="46800" rIns="90000" bIns="46800" anchor="b">
            <a:normAutofit/>
          </a:bodyPr>
          <a:lstStyle>
            <a:lvl1pPr algn="ctr">
              <a:defRPr sz="5400" spc="0" baseline="0">
                <a:solidFill>
                  <a:schemeClr val="accent1"/>
                </a:solidFill>
                <a:latin typeface="Microsoft YaHei" panose="020B0503020204020204" charset="-122"/>
                <a:ea typeface="汉仪旗黑-85S" panose="00020600040101010101" pitchFamily="18"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12" name="文本占位符 11"/>
          <p:cNvSpPr>
            <a:spLocks noGrp="1"/>
          </p:cNvSpPr>
          <p:nvPr>
            <p:ph type="body" sz="quarter" idx="13"/>
            <p:custDataLst>
              <p:tags r:id="rId11"/>
            </p:custDataLst>
          </p:nvPr>
        </p:nvSpPr>
        <p:spPr>
          <a:xfrm>
            <a:off x="2190750" y="3538538"/>
            <a:ext cx="7810500" cy="773330"/>
          </a:xfrm>
        </p:spPr>
        <p:txBody>
          <a:bodyPr lIns="90000" tIns="46800" rIns="90000" bIns="46800">
            <a:normAutofit/>
          </a:bodyPr>
          <a:lstStyle>
            <a:lvl1pPr marL="0" indent="0" algn="ctr">
              <a:buNone/>
              <a:defRPr sz="2000" spc="0" baseline="0">
                <a:solidFill>
                  <a:schemeClr val="tx1">
                    <a:lumMod val="85000"/>
                    <a:lumOff val="15000"/>
                  </a:schemeClr>
                </a:solidFill>
                <a:latin typeface="Arial" panose="020B0604020202020204" pitchFamily="34" charset="0"/>
                <a:cs typeface="Arial" panose="020B0604020202020204" pitchFamily="34" charset="0"/>
              </a:defRPr>
            </a:lvl1pPr>
          </a:lstStyle>
          <a:p>
            <a:pPr lvl="0"/>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A_Graphic 33"/>
          <p:cNvPicPr>
            <a:picLocks noChangeAspect="1"/>
          </p:cNvPicPr>
          <p:nvPr userDrawn="1">
            <p:custDataLst>
              <p:tags r:id="rId3"/>
            </p:custDataLst>
          </p:nvPr>
        </p:nvPicPr>
        <p:blipFill>
          <a:blip r:embed="rId4" cstate="screen">
            <a:extLst>
              <a:ext uri="{28A0092B-C50C-407E-A947-70E740481C1C}">
                <a14:useLocalDpi xmlns:a14="http://schemas.microsoft.com/office/drawing/2010/main" val="0"/>
              </a:ext>
            </a:extLst>
          </a:blip>
          <a:stretch>
            <a:fillRect/>
          </a:stretch>
        </p:blipFill>
        <p:spPr>
          <a:xfrm rot="279626" flipH="1">
            <a:off x="99818" y="481167"/>
            <a:ext cx="443934" cy="366088"/>
          </a:xfrm>
          <a:prstGeom prst="rect">
            <a:avLst/>
          </a:prstGeom>
        </p:spPr>
      </p:pic>
      <p:sp>
        <p:nvSpPr>
          <p:cNvPr id="2" name="标题 1"/>
          <p:cNvSpPr>
            <a:spLocks noGrp="1"/>
          </p:cNvSpPr>
          <p:nvPr>
            <p:ph type="title"/>
            <p:custDataLst>
              <p:tags r:id="rId5"/>
            </p:custDataLst>
          </p:nvPr>
        </p:nvSpPr>
        <p:spPr>
          <a:xfrm>
            <a:off x="669882" y="443230"/>
            <a:ext cx="10852237" cy="441964"/>
          </a:xfrm>
        </p:spPr>
        <p:txBody>
          <a:bodyPr/>
          <a:lstStyle>
            <a:lvl1pPr>
              <a:defRPr baseline="0">
                <a:latin typeface="Microsoft YaHei" panose="020B0503020204020204" charset="-122"/>
                <a:ea typeface="Microsoft YaHei"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304200"/>
            <a:ext cx="12209145" cy="6556340"/>
            <a:chOff x="-8255" y="304200"/>
            <a:chExt cx="12209145" cy="655634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charset="-122"/>
                <a:ea typeface="Microsoft YaHei" panose="020B0503020204020204" charset="-122"/>
              </a:endParaRPr>
            </a:p>
          </p:txBody>
        </p:sp>
        <p:pic>
          <p:nvPicPr>
            <p:cNvPr id="6" name="图片 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9" name="图片 8"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0"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hasCustomPrompt="1"/>
            <p:custDataLst>
              <p:tags r:id="rId10"/>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1"/>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vl2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2pPr>
            <a:lvl3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3pPr>
            <a:lvl4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4pPr>
            <a:lvl5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2"/>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Microsoft YaHei" panose="020B0503020204020204" charset="-122"/>
              <a:ea typeface="Microsoft YaHei" panose="020B0503020204020204" charset="-122"/>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vl2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2pPr>
            <a:lvl3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3pPr>
            <a:lvl4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4pPr>
            <a:lvl5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2"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3"/>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pic>
        <p:nvPicPr>
          <p:cNvPr id="10" name="PA_Graphic 33"/>
          <p:cNvPicPr>
            <a:picLocks noChangeAspect="1"/>
          </p:cNvPicPr>
          <p:nvPr userDrawn="1">
            <p:custDataLst>
              <p:tags r:id="rId10"/>
            </p:custDataLst>
          </p:nvPr>
        </p:nvPicPr>
        <p:blipFill>
          <a:blip r:embed="rId11" cstate="screen">
            <a:extLst>
              <a:ext uri="{28A0092B-C50C-407E-A947-70E740481C1C}">
                <a14:useLocalDpi xmlns:a14="http://schemas.microsoft.com/office/drawing/2010/main" val="0"/>
              </a:ext>
            </a:extLst>
          </a:blip>
          <a:stretch>
            <a:fillRect/>
          </a:stretch>
        </p:blipFill>
        <p:spPr>
          <a:xfrm rot="21320374">
            <a:off x="11623232" y="6283115"/>
            <a:ext cx="443934" cy="36608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Microsoft YaHei" panose="020B0503020204020204" charset="-122"/>
              <a:ea typeface="Microsoft YaHei" panose="020B0503020204020204" charset="-122"/>
              <a:sym typeface="+mn-ea"/>
            </a:endParaRPr>
          </a:p>
        </p:txBody>
      </p:sp>
      <p:sp>
        <p:nvSpPr>
          <p:cNvPr id="2" name="标题 1"/>
          <p:cNvSpPr>
            <a:spLocks noGrp="1"/>
          </p:cNvSpPr>
          <p:nvPr>
            <p:ph type="title"/>
            <p:custDataLst>
              <p:tags r:id="rId4"/>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vl2pPr>
              <a:defRPr baseline="0">
                <a:latin typeface="Arial" panose="020B0604020202020204" pitchFamily="34" charset="0"/>
                <a:ea typeface="Microsoft YaHei" panose="020B0503020204020204" charset="-122"/>
                <a:cs typeface="Arial" panose="020B0604020202020204" pitchFamily="34" charset="0"/>
              </a:defRPr>
            </a:lvl2pPr>
            <a:lvl3pPr>
              <a:defRPr baseline="0">
                <a:latin typeface="Arial" panose="020B0604020202020204" pitchFamily="34" charset="0"/>
                <a:ea typeface="Microsoft YaHei" panose="020B0503020204020204" charset="-122"/>
                <a:cs typeface="Arial" panose="020B0604020202020204" pitchFamily="34" charset="0"/>
              </a:defRPr>
            </a:lvl3pPr>
            <a:lvl4pPr>
              <a:defRPr baseline="0">
                <a:latin typeface="Arial" panose="020B0604020202020204" pitchFamily="34" charset="0"/>
                <a:ea typeface="Microsoft YaHei" panose="020B0503020204020204" charset="-122"/>
                <a:cs typeface="Arial" panose="020B0604020202020204" pitchFamily="34" charset="0"/>
              </a:defRPr>
            </a:lvl4pPr>
            <a:lvl5pPr>
              <a:defRPr baseline="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pic>
        <p:nvPicPr>
          <p:cNvPr id="14" name="PA_Graphic 33"/>
          <p:cNvPicPr>
            <a:picLocks noChangeAspect="1"/>
          </p:cNvPicPr>
          <p:nvPr userDrawn="1">
            <p:custDataLst>
              <p:tags r:id="rId12"/>
            </p:custDataLst>
          </p:nvPr>
        </p:nvPicPr>
        <p:blipFill>
          <a:blip r:embed="rId13" cstate="screen">
            <a:extLst>
              <a:ext uri="{28A0092B-C50C-407E-A947-70E740481C1C}">
                <a14:useLocalDpi xmlns:a14="http://schemas.microsoft.com/office/drawing/2010/main" val="0"/>
              </a:ext>
            </a:extLst>
          </a:blip>
          <a:stretch>
            <a:fillRect/>
          </a:stretch>
        </p:blipFill>
        <p:spPr>
          <a:xfrm rot="279626" flipH="1">
            <a:off x="125129" y="275282"/>
            <a:ext cx="443934" cy="36608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图片 7" descr="C:\Users\kingsoft\Desktop\图片2.png图片2"/>
          <p:cNvPicPr>
            <a:picLocks noChangeAspect="1"/>
          </p:cNvPicPr>
          <p:nvPr userDrawn="1">
            <p:custDataLst>
              <p:tags r:id="rId3"/>
            </p:custDataLst>
          </p:nvPr>
        </p:nvPicPr>
        <p:blipFill rotWithShape="1">
          <a:blip r:embed="rId4"/>
          <a:srcRect/>
          <a:stretch>
            <a:fillRect/>
          </a:stretch>
        </p:blipFill>
        <p:spPr>
          <a:xfrm rot="10800000">
            <a:off x="0" y="1270"/>
            <a:ext cx="1052195" cy="1080770"/>
          </a:xfrm>
          <a:prstGeom prst="rect">
            <a:avLst/>
          </a:prstGeom>
        </p:spPr>
      </p:pic>
      <p:sp>
        <p:nvSpPr>
          <p:cNvPr id="10" name="矩形 9"/>
          <p:cNvSpPr/>
          <p:nvPr userDrawn="1">
            <p:custDataLst>
              <p:tags r:id="rId5"/>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Microsoft YaHei" panose="020B0503020204020204" charset="-122"/>
              <a:ea typeface="Microsoft YaHei" panose="020B0503020204020204" charset="-122"/>
              <a:sym typeface="+mn-ea"/>
            </a:endParaRPr>
          </a:p>
        </p:txBody>
      </p:sp>
      <p:sp>
        <p:nvSpPr>
          <p:cNvPr id="2" name="标题 1"/>
          <p:cNvSpPr>
            <a:spLocks noGrp="1"/>
          </p:cNvSpPr>
          <p:nvPr>
            <p:ph type="title" hasCustomPrompt="1"/>
            <p:custDataLst>
              <p:tags r:id="rId6"/>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Microsoft YaHei" panose="020B0503020204020204" charset="-122"/>
                <a:cs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a:lstStyle>
            <a:lvl1pPr>
              <a:defRPr>
                <a:latin typeface="Microsoft YaHei" panose="020B0503020204020204" charset="-122"/>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a:lstStyle>
            <a:lvl1pPr>
              <a:defRPr>
                <a:latin typeface="Microsoft YaHei" panose="020B0503020204020204" charset="-122"/>
                <a:ea typeface="Microsoft YaHei"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a:lstStyle>
            <a:lvl1pPr>
              <a:defRPr>
                <a:latin typeface="Microsoft YaHei" panose="020B0503020204020204" charset="-122"/>
                <a:ea typeface="Microsoft YaHei"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Microsoft YaHei" panose="020B0503020204020204" charset="-122"/>
                <a:cs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91135" y="516890"/>
            <a:ext cx="12209145" cy="6562090"/>
            <a:chOff x="-8255" y="298450"/>
            <a:chExt cx="12209145" cy="6562090"/>
          </a:xfrm>
        </p:grpSpPr>
        <p:sp>
          <p:nvSpPr>
            <p:cNvPr id="7" name="矩形 6"/>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1" name="图片 10"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2"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1"/>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10" name="图片 9" descr="花"/>
          <p:cNvPicPr>
            <a:picLocks noChangeAspect="1"/>
          </p:cNvPicPr>
          <p:nvPr userDrawn="1">
            <p:custDataLst>
              <p:tags r:id="rId2"/>
            </p:custDataLst>
          </p:nvPr>
        </p:nvPicPr>
        <p:blipFill rotWithShape="1">
          <a:blip r:embed="rId3" cstate="screen">
            <a:extLst>
              <a:ext uri="{28A0092B-C50C-407E-A947-70E740481C1C}">
                <a14:useLocalDpi xmlns:a14="http://schemas.microsoft.com/office/drawing/2010/main" val="0"/>
              </a:ext>
            </a:extLst>
          </a:blip>
          <a:srcRect/>
          <a:stretch>
            <a:fillRect/>
          </a:stretch>
        </p:blipFill>
        <p:spPr>
          <a:xfrm>
            <a:off x="-8255" y="776065"/>
            <a:ext cx="12209145" cy="6081935"/>
          </a:xfrm>
          <a:prstGeom prst="rect">
            <a:avLst/>
          </a:prstGeom>
        </p:spPr>
      </p:pic>
      <p:sp>
        <p:nvSpPr>
          <p:cNvPr id="2" name="标题 1"/>
          <p:cNvSpPr>
            <a:spLocks noGrp="1"/>
          </p:cNvSpPr>
          <p:nvPr>
            <p:ph type="title" hasCustomPrompt="1"/>
            <p:custDataLst>
              <p:tags r:id="rId4"/>
            </p:custDataLst>
          </p:nvPr>
        </p:nvSpPr>
        <p:spPr>
          <a:xfrm>
            <a:off x="2190710" y="1773239"/>
            <a:ext cx="7810579" cy="1541462"/>
          </a:xfrm>
          <a:noFill/>
        </p:spPr>
        <p:txBody>
          <a:bodyPr lIns="90000" tIns="46800" rIns="90000" bIns="0" anchor="b">
            <a:normAutofit/>
          </a:bodyPr>
          <a:lstStyle>
            <a:lvl1pPr algn="ctr">
              <a:defRPr sz="5400" cap="all" spc="0" baseline="0">
                <a:solidFill>
                  <a:schemeClr val="accent1"/>
                </a:solidFill>
                <a:latin typeface="Arial" panose="020B0604020202020204" pitchFamily="34" charset="0"/>
                <a:ea typeface="汉仪旗黑-85S" panose="00020600040101010101" pitchFamily="18" charset="-122"/>
                <a:cs typeface="Arial" panose="020B0604020202020204" pitchFamily="34" charset="0"/>
              </a:defRPr>
            </a:lvl1pPr>
          </a:lstStyle>
          <a:p>
            <a:r>
              <a:rPr lang="zh-CN" altLang="en-US" dirty="0"/>
              <a:t>单击此处编辑标题</a:t>
            </a:r>
            <a:endParaRPr lang="zh-CN" altLang="en-US" dirty="0"/>
          </a:p>
        </p:txBody>
      </p:sp>
      <p:cxnSp>
        <p:nvCxnSpPr>
          <p:cNvPr id="8" name="PA_直接连接符 27"/>
          <p:cNvCxnSpPr/>
          <p:nvPr userDrawn="1">
            <p:custDataLst>
              <p:tags r:id="rId5"/>
            </p:custDataLst>
          </p:nvPr>
        </p:nvCxnSpPr>
        <p:spPr>
          <a:xfrm flipH="1">
            <a:off x="3198808" y="3415370"/>
            <a:ext cx="5372863" cy="0"/>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9" name="PA_Graphic 33"/>
          <p:cNvPicPr>
            <a:picLocks noChangeAspect="1"/>
          </p:cNvPicPr>
          <p:nvPr userDrawn="1">
            <p:custDataLst>
              <p:tags r:id="rId6"/>
            </p:custDataLst>
          </p:nvPr>
        </p:nvPicPr>
        <p:blipFill>
          <a:blip r:embed="rId7" cstate="screen">
            <a:extLst>
              <a:ext uri="{28A0092B-C50C-407E-A947-70E740481C1C}">
                <a14:useLocalDpi xmlns:a14="http://schemas.microsoft.com/office/drawing/2010/main" val="0"/>
              </a:ext>
            </a:extLst>
          </a:blip>
          <a:stretch>
            <a:fillRect/>
          </a:stretch>
        </p:blipFill>
        <p:spPr>
          <a:xfrm rot="16200000" flipH="1">
            <a:off x="2812164" y="3202533"/>
            <a:ext cx="516192" cy="425675"/>
          </a:xfrm>
          <a:prstGeom prst="rect">
            <a:avLst/>
          </a:prstGeom>
        </p:spPr>
      </p:pic>
      <p:sp>
        <p:nvSpPr>
          <p:cNvPr id="3" name="文本占位符 2"/>
          <p:cNvSpPr>
            <a:spLocks noGrp="1"/>
          </p:cNvSpPr>
          <p:nvPr>
            <p:ph type="body" idx="1"/>
            <p:custDataLst>
              <p:tags r:id="rId8"/>
            </p:custDataLst>
          </p:nvPr>
        </p:nvSpPr>
        <p:spPr>
          <a:xfrm>
            <a:off x="2190710" y="3538539"/>
            <a:ext cx="7810579" cy="1655761"/>
          </a:xfrm>
          <a:noFill/>
        </p:spPr>
        <p:txBody>
          <a:bodyPr lIns="90000" tIns="46800" rIns="90000" bIns="46800">
            <a:normAutofit/>
          </a:bodyPr>
          <a:lstStyle>
            <a:lvl1pPr marL="0" indent="0" algn="ctr">
              <a:buNone/>
              <a:defRPr sz="2000" spc="0" baseline="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p>
            <a:endParaRPr lang="zh-CN" altLang="en-US"/>
          </a:p>
        </p:txBody>
      </p:sp>
      <p:sp>
        <p:nvSpPr>
          <p:cNvPr id="6" name="灯片编号占位符 5"/>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8255" y="298450"/>
            <a:ext cx="12209145" cy="6562090"/>
            <a:chOff x="-8255" y="298450"/>
            <a:chExt cx="12209145" cy="6562090"/>
          </a:xfrm>
        </p:grpSpPr>
        <p:sp>
          <p:nvSpPr>
            <p:cNvPr id="12" name="矩形 11"/>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4" name="图片 13"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5"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11"/>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12"/>
            </p:custDataLst>
          </p:nvPr>
        </p:nvSpPr>
        <p:spPr>
          <a:xfrm>
            <a:off x="6238877" y="952508"/>
            <a:ext cx="5283242" cy="5388907"/>
          </a:xfrm>
        </p:spPr>
        <p:txBody>
          <a:bodyPr lIns="90000" tIns="46800" rIns="90000" bIns="46800">
            <a:normAutofit/>
          </a:bodyPr>
          <a:lstStyle>
            <a:lvl1pPr>
              <a:lnSpc>
                <a:spcPct val="120000"/>
              </a:lnSpc>
              <a:defRPr sz="1600">
                <a:latin typeface="Arial" panose="020B0604020202020204" pitchFamily="34" charset="0"/>
                <a:ea typeface="Microsoft YaHei" panose="020B0503020204020204" charset="-122"/>
                <a:cs typeface="Arial" panose="020B0604020202020204" pitchFamily="34" charset="0"/>
              </a:defRPr>
            </a:lvl1pPr>
            <a:lvl2pPr>
              <a:lnSpc>
                <a:spcPct val="120000"/>
              </a:lnSpc>
              <a:defRPr sz="1600">
                <a:latin typeface="Arial" panose="020B0604020202020204" pitchFamily="34" charset="0"/>
                <a:ea typeface="Microsoft YaHei" panose="020B0503020204020204" charset="-122"/>
                <a:cs typeface="Arial" panose="020B0604020202020204" pitchFamily="34" charset="0"/>
              </a:defRPr>
            </a:lvl2pPr>
            <a:lvl3pPr>
              <a:lnSpc>
                <a:spcPct val="120000"/>
              </a:lnSpc>
              <a:defRPr sz="1600">
                <a:latin typeface="Arial" panose="020B0604020202020204" pitchFamily="34" charset="0"/>
                <a:ea typeface="Microsoft YaHei" panose="020B0503020204020204" charset="-122"/>
                <a:cs typeface="Arial" panose="020B0604020202020204" pitchFamily="34" charset="0"/>
              </a:defRPr>
            </a:lvl3pPr>
            <a:lvl4pPr>
              <a:lnSpc>
                <a:spcPct val="120000"/>
              </a:lnSpc>
              <a:defRPr sz="1600">
                <a:latin typeface="Arial" panose="020B0604020202020204" pitchFamily="34" charset="0"/>
                <a:ea typeface="Microsoft YaHei" panose="020B0503020204020204" charset="-122"/>
                <a:cs typeface="Arial" panose="020B0604020202020204" pitchFamily="34" charset="0"/>
              </a:defRPr>
            </a:lvl4pPr>
            <a:lvl5pPr>
              <a:lnSpc>
                <a:spcPct val="120000"/>
              </a:lnSpc>
              <a:defRPr sz="1600">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4"/>
            </p:custDataLst>
          </p:nvPr>
        </p:nvSpPr>
        <p:spPr/>
        <p:txBody>
          <a:bodyPr/>
          <a:lstStyle/>
          <a:p>
            <a:endParaRPr lang="zh-CN" altLang="en-US"/>
          </a:p>
        </p:txBody>
      </p:sp>
      <p:sp>
        <p:nvSpPr>
          <p:cNvPr id="7" name="灯片编号占位符 6"/>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8255" y="298450"/>
            <a:ext cx="12209145" cy="6562090"/>
            <a:chOff x="-8255" y="298450"/>
            <a:chExt cx="12209145" cy="6562090"/>
          </a:xfrm>
        </p:grpSpPr>
        <p:sp>
          <p:nvSpPr>
            <p:cNvPr id="16" name="矩形 15"/>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8" name="图片 17"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9"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1"/>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Microsoft YaHei" panose="020B0503020204020204" charset="-122"/>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2"/>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3"/>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4"/>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6"/>
            </p:custDataLst>
          </p:nvPr>
        </p:nvSpPr>
        <p:spPr/>
        <p:txBody>
          <a:bodyPr/>
          <a:lstStyle/>
          <a:p>
            <a:endParaRPr lang="zh-CN" altLang="en-US"/>
          </a:p>
        </p:txBody>
      </p:sp>
      <p:sp>
        <p:nvSpPr>
          <p:cNvPr id="9" name="灯片编号占位符 8"/>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8255" y="298450"/>
            <a:ext cx="12209145" cy="6562090"/>
            <a:chOff x="-8255" y="298450"/>
            <a:chExt cx="12209145" cy="6562090"/>
          </a:xfrm>
        </p:grpSpPr>
        <p:sp>
          <p:nvSpPr>
            <p:cNvPr id="10" name="矩形 9"/>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2" name="图片 11"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3"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tx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8255" y="298450"/>
            <a:ext cx="12209145" cy="6562090"/>
            <a:chOff x="-8255" y="298450"/>
            <a:chExt cx="12209145" cy="6562090"/>
          </a:xfrm>
        </p:grpSpPr>
        <p:sp>
          <p:nvSpPr>
            <p:cNvPr id="15" name="矩形 14"/>
            <p:cNvSpPr/>
            <p:nvPr>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7" name="图片 16"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8"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标题 1"/>
          <p:cNvSpPr>
            <a:spLocks noGrp="1"/>
          </p:cNvSpPr>
          <p:nvPr>
            <p:ph type="title"/>
            <p:custDataLst>
              <p:tags r:id="rId10"/>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1"/>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12"/>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13"/>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4"/>
            </p:custDataLst>
          </p:nvPr>
        </p:nvSpPr>
        <p:spPr/>
        <p:txBody>
          <a:bodyPr/>
          <a:lstStyle/>
          <a:p>
            <a:endParaRPr lang="zh-CN" altLang="en-US" dirty="0"/>
          </a:p>
        </p:txBody>
      </p:sp>
      <p:sp>
        <p:nvSpPr>
          <p:cNvPr id="7" name="灯片编号占位符 6"/>
          <p:cNvSpPr>
            <a:spLocks noGrp="1"/>
          </p:cNvSpPr>
          <p:nvPr>
            <p:ph type="sldNum" sz="quarter" idx="12"/>
            <p:custDataLst>
              <p:tags r:id="rId15"/>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8255" y="298450"/>
            <a:ext cx="12209145" cy="6562090"/>
            <a:chOff x="-8255" y="298450"/>
            <a:chExt cx="12209145" cy="6562090"/>
          </a:xfrm>
        </p:grpSpPr>
        <p:sp>
          <p:nvSpPr>
            <p:cNvPr id="13" name="矩形 12"/>
            <p:cNvSpPr/>
            <p:nvPr userDrawn="1">
              <p:custDataLst>
                <p:tags r:id="rId3"/>
              </p:custDataLst>
            </p:nvPr>
          </p:nvSpPr>
          <p:spPr>
            <a:xfrm>
              <a:off x="310515" y="298450"/>
              <a:ext cx="11570970" cy="6260465"/>
            </a:xfrm>
            <a:prstGeom prst="rect">
              <a:avLst/>
            </a:prstGeom>
            <a:solidFill>
              <a:schemeClr val="bg2"/>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Users\kingsoft\Desktop\图片1.png图片1"/>
            <p:cNvPicPr>
              <a:picLocks noChangeAspect="1"/>
            </p:cNvPicPr>
            <p:nvPr userDrawn="1">
              <p:custDataLst>
                <p:tags r:id="rId4"/>
              </p:custDataLst>
            </p:nvPr>
          </p:nvPicPr>
          <p:blipFill rotWithShape="1">
            <a:blip r:embed="rId5"/>
            <a:srcRect/>
            <a:stretch>
              <a:fillRect/>
            </a:stretch>
          </p:blipFill>
          <p:spPr>
            <a:xfrm>
              <a:off x="10883265" y="5746750"/>
              <a:ext cx="1317625" cy="1113790"/>
            </a:xfrm>
            <a:prstGeom prst="rect">
              <a:avLst/>
            </a:prstGeom>
          </p:spPr>
        </p:pic>
        <p:pic>
          <p:nvPicPr>
            <p:cNvPr id="15" name="图片 14" descr="C:\Users\kingsoft\Desktop\图片1.png图片1"/>
            <p:cNvPicPr>
              <a:picLocks noChangeAspect="1"/>
            </p:cNvPicPr>
            <p:nvPr userDrawn="1">
              <p:custDataLst>
                <p:tags r:id="rId6"/>
              </p:custDataLst>
            </p:nvPr>
          </p:nvPicPr>
          <p:blipFill rotWithShape="1">
            <a:blip r:embed="rId7"/>
            <a:srcRect/>
            <a:stretch>
              <a:fillRect/>
            </a:stretch>
          </p:blipFill>
          <p:spPr>
            <a:xfrm>
              <a:off x="-8255" y="5650865"/>
              <a:ext cx="1310640" cy="1209040"/>
            </a:xfrm>
            <a:prstGeom prst="rect">
              <a:avLst/>
            </a:prstGeom>
          </p:spPr>
        </p:pic>
        <p:pic>
          <p:nvPicPr>
            <p:cNvPr id="16" name="PA_Graphic 33"/>
            <p:cNvPicPr>
              <a:picLocks noChangeAspect="1"/>
            </p:cNvPicPr>
            <p:nvPr userDrawn="1">
              <p:custDataLst>
                <p:tags r:id="rId8"/>
              </p:custDataLst>
            </p:nvPr>
          </p:nvPicPr>
          <p:blipFill>
            <a:blip r:embed="rId9" cstate="screen">
              <a:extLst>
                <a:ext uri="{28A0092B-C50C-407E-A947-70E740481C1C}">
                  <a14:useLocalDpi xmlns:a14="http://schemas.microsoft.com/office/drawing/2010/main" val="0"/>
                </a:ext>
              </a:extLst>
            </a:blip>
            <a:stretch>
              <a:fillRect/>
            </a:stretch>
          </p:blipFill>
          <p:spPr>
            <a:xfrm rot="279626" flipH="1">
              <a:off x="447769" y="471286"/>
              <a:ext cx="443934" cy="366088"/>
            </a:xfrm>
            <a:prstGeom prst="rect">
              <a:avLst/>
            </a:prstGeom>
          </p:spPr>
        </p:pic>
      </p:grpSp>
      <p:sp>
        <p:nvSpPr>
          <p:cNvPr id="2" name="竖排标题 1"/>
          <p:cNvSpPr>
            <a:spLocks noGrp="1"/>
          </p:cNvSpPr>
          <p:nvPr>
            <p:ph type="title" orient="vert"/>
            <p:custDataLst>
              <p:tags r:id="rId10"/>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1"/>
            </p:custDataLst>
          </p:nvPr>
        </p:nvSpPr>
        <p:spPr>
          <a:xfrm>
            <a:off x="669925" y="952500"/>
            <a:ext cx="9828101" cy="5388907"/>
          </a:xfrm>
        </p:spPr>
        <p:txBody>
          <a:bodyPr vert="eaVert"/>
          <a:lstStyle>
            <a:lvl1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1pPr>
            <a:lvl2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2pPr>
            <a:lvl3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3pPr>
            <a:lvl4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4pPr>
            <a:lvl5pPr indent="0" eaLnBrk="1" fontAlgn="auto" latinLnBrk="0" hangingPunct="1">
              <a:defRPr>
                <a:latin typeface="Arial" panose="020B0604020202020204" pitchFamily="34" charset="0"/>
                <a:ea typeface="Microsoft YaHei" panose="020B0503020204020204" charset="-122"/>
                <a:cs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p>
            <a:endParaRPr lang="zh-CN" altLang="en-US"/>
          </a:p>
        </p:txBody>
      </p:sp>
      <p:sp>
        <p:nvSpPr>
          <p:cNvPr id="6" name="灯片编号占位符 5"/>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schemas.openxmlformats.org/officeDocument/2006/relationships/slideLayout" Target="../slideLayouts/slideLayout2.xml"/><Relationship Id="rId19" Type="http://schemas.openxmlformats.org/officeDocument/2006/relationships/tags" Target="../tags/tag154.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Microsoft YaHei" panose="020B0503020204020204" charset="-122"/>
          <a:ea typeface="Microsoft YaHei"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icrosoft YaHei" panose="020B0503020204020204" charset="-122"/>
          <a:ea typeface="Microsoft YaHei"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hemeOverride" Target="../theme/themeOverride10.xml"/><Relationship Id="rId4" Type="http://schemas.openxmlformats.org/officeDocument/2006/relationships/tags" Target="../tags/tag190.xml"/><Relationship Id="rId3" Type="http://schemas.openxmlformats.org/officeDocument/2006/relationships/image" Target="../media/image15.png"/><Relationship Id="rId2" Type="http://schemas.openxmlformats.org/officeDocument/2006/relationships/tags" Target="../tags/tag189.xml"/><Relationship Id="rId1" Type="http://schemas.openxmlformats.org/officeDocument/2006/relationships/tags" Target="../tags/tag188.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hemeOverride" Target="../theme/themeOverride11.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s>
</file>

<file path=ppt/slides/_rels/slide12.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tags" Target="../tags/tag201.xml"/><Relationship Id="rId7" Type="http://schemas.openxmlformats.org/officeDocument/2006/relationships/tags" Target="../tags/tag200.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tags" Target="../tags/tag196.xml"/><Relationship Id="rId21" Type="http://schemas.openxmlformats.org/officeDocument/2006/relationships/notesSlide" Target="../notesSlides/notesSlide12.xml"/><Relationship Id="rId20" Type="http://schemas.openxmlformats.org/officeDocument/2006/relationships/slideLayout" Target="../slideLayouts/slideLayout6.xml"/><Relationship Id="rId2" Type="http://schemas.openxmlformats.org/officeDocument/2006/relationships/tags" Target="../tags/tag195.xml"/><Relationship Id="rId19" Type="http://schemas.openxmlformats.org/officeDocument/2006/relationships/themeOverride" Target="../theme/themeOverride12.xml"/><Relationship Id="rId18" Type="http://schemas.openxmlformats.org/officeDocument/2006/relationships/tags" Target="../tags/tag211.xml"/><Relationship Id="rId17" Type="http://schemas.openxmlformats.org/officeDocument/2006/relationships/tags" Target="../tags/tag210.xml"/><Relationship Id="rId16" Type="http://schemas.openxmlformats.org/officeDocument/2006/relationships/tags" Target="../tags/tag209.xml"/><Relationship Id="rId15" Type="http://schemas.openxmlformats.org/officeDocument/2006/relationships/tags" Target="../tags/tag208.xml"/><Relationship Id="rId14" Type="http://schemas.openxmlformats.org/officeDocument/2006/relationships/tags" Target="../tags/tag207.xml"/><Relationship Id="rId13" Type="http://schemas.openxmlformats.org/officeDocument/2006/relationships/tags" Target="../tags/tag206.xml"/><Relationship Id="rId12" Type="http://schemas.openxmlformats.org/officeDocument/2006/relationships/tags" Target="../tags/tag205.xml"/><Relationship Id="rId11" Type="http://schemas.openxmlformats.org/officeDocument/2006/relationships/tags" Target="../tags/tag204.xml"/><Relationship Id="rId10" Type="http://schemas.openxmlformats.org/officeDocument/2006/relationships/tags" Target="../tags/tag203.xml"/><Relationship Id="rId1" Type="http://schemas.openxmlformats.org/officeDocument/2006/relationships/tags" Target="../tags/tag19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1.xml"/><Relationship Id="rId3" Type="http://schemas.openxmlformats.org/officeDocument/2006/relationships/themeOverride" Target="../theme/themeOverride13.xml"/><Relationship Id="rId2" Type="http://schemas.openxmlformats.org/officeDocument/2006/relationships/tags" Target="../tags/tag213.xml"/><Relationship Id="rId1" Type="http://schemas.openxmlformats.org/officeDocument/2006/relationships/tags" Target="../tags/tag21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hemeOverride" Target="../theme/themeOverride2.xml"/><Relationship Id="rId4" Type="http://schemas.openxmlformats.org/officeDocument/2006/relationships/tags" Target="../tags/tag165.xml"/><Relationship Id="rId3" Type="http://schemas.openxmlformats.org/officeDocument/2006/relationships/image" Target="../media/image9.png"/><Relationship Id="rId2" Type="http://schemas.openxmlformats.org/officeDocument/2006/relationships/tags" Target="../tags/tag164.xml"/><Relationship Id="rId1" Type="http://schemas.openxmlformats.org/officeDocument/2006/relationships/tags" Target="../tags/tag163.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themeOverride" Target="../theme/themeOverride3.xml"/><Relationship Id="rId5" Type="http://schemas.openxmlformats.org/officeDocument/2006/relationships/tags" Target="../tags/tag169.xml"/><Relationship Id="rId4" Type="http://schemas.openxmlformats.org/officeDocument/2006/relationships/image" Target="../media/image10.png"/><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hemeOverride" Target="../theme/themeOverride4.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hemeOverride" Target="../theme/themeOverride5.xml"/><Relationship Id="rId3" Type="http://schemas.openxmlformats.org/officeDocument/2006/relationships/tags" Target="../tags/tag174.xml"/><Relationship Id="rId2" Type="http://schemas.openxmlformats.org/officeDocument/2006/relationships/image" Target="../media/image11.png"/><Relationship Id="rId1" Type="http://schemas.openxmlformats.org/officeDocument/2006/relationships/tags" Target="../tags/tag17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hemeOverride" Target="../theme/themeOverride6.xml"/><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themeOverride" Target="../theme/themeOverride7.xml"/><Relationship Id="rId6" Type="http://schemas.openxmlformats.org/officeDocument/2006/relationships/tags" Target="../tags/tag181.xml"/><Relationship Id="rId5" Type="http://schemas.openxmlformats.org/officeDocument/2006/relationships/image" Target="../media/image13.png"/><Relationship Id="rId4" Type="http://schemas.openxmlformats.org/officeDocument/2006/relationships/tags" Target="../tags/tag180.xml"/><Relationship Id="rId3" Type="http://schemas.openxmlformats.org/officeDocument/2006/relationships/image" Target="../media/image12.png"/><Relationship Id="rId2" Type="http://schemas.openxmlformats.org/officeDocument/2006/relationships/tags" Target="../tags/tag179.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hemeOverride" Target="../theme/themeOverride8.xml"/><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hemeOverride" Target="../theme/themeOverride9.xml"/><Relationship Id="rId4" Type="http://schemas.openxmlformats.org/officeDocument/2006/relationships/tags" Target="../tags/tag187.xml"/><Relationship Id="rId3" Type="http://schemas.openxmlformats.org/officeDocument/2006/relationships/image" Target="../media/image14.png"/><Relationship Id="rId2" Type="http://schemas.openxmlformats.org/officeDocument/2006/relationships/tags" Target="../tags/tag186.xml"/><Relationship Id="rId1" Type="http://schemas.openxmlformats.org/officeDocument/2006/relationships/tags" Target="../tags/tag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1"/>
            </p:custDataLst>
          </p:nvPr>
        </p:nvSpPr>
        <p:spPr/>
        <p:txBody>
          <a:bodyPr>
            <a:normAutofit fontScale="90000"/>
          </a:bodyPr>
          <a:lstStyle/>
          <a:p>
            <a:r>
              <a:rPr lang="en-US" altLang="zh-CN" dirty="0">
                <a:latin typeface="+mj-ea"/>
                <a:ea typeface="+mj-ea"/>
              </a:rPr>
              <a:t>Classification On Breast Cancer </a:t>
            </a:r>
            <a:endParaRPr lang="en-US" altLang="zh-CN" dirty="0">
              <a:latin typeface="+mj-ea"/>
              <a:ea typeface="+mj-ea"/>
            </a:endParaRPr>
          </a:p>
        </p:txBody>
      </p:sp>
      <p:sp>
        <p:nvSpPr>
          <p:cNvPr id="16" name="副标题 15"/>
          <p:cNvSpPr>
            <a:spLocks noGrp="1"/>
          </p:cNvSpPr>
          <p:nvPr>
            <p:ph type="subTitle" idx="1"/>
            <p:custDataLst>
              <p:tags r:id="rId2"/>
            </p:custDataLst>
          </p:nvPr>
        </p:nvSpPr>
        <p:spPr/>
        <p:txBody>
          <a:bodyPr>
            <a:normAutofit fontScale="90000"/>
          </a:bodyPr>
          <a:lstStyle/>
          <a:p>
            <a:endParaRPr lang="en-US" altLang="zh-CN" dirty="0">
              <a:sym typeface="+mn-ea"/>
            </a:endParaRPr>
          </a:p>
          <a:p>
            <a:endParaRPr lang="en-US" altLang="zh-CN" dirty="0">
              <a:sym typeface="+mn-ea"/>
            </a:endParaRPr>
          </a:p>
        </p:txBody>
      </p:sp>
      <p:sp>
        <p:nvSpPr>
          <p:cNvPr id="8" name="Text Box 7"/>
          <p:cNvSpPr txBox="1"/>
          <p:nvPr/>
        </p:nvSpPr>
        <p:spPr>
          <a:xfrm>
            <a:off x="3152775" y="3876040"/>
            <a:ext cx="309880" cy="368300"/>
          </a:xfrm>
          <a:prstGeom prst="rect">
            <a:avLst/>
          </a:prstGeom>
          <a:noFill/>
        </p:spPr>
        <p:txBody>
          <a:bodyPr wrap="none" rtlCol="0">
            <a:spAutoFit/>
          </a:bodyPr>
          <a:p>
            <a:endParaRPr lang="en-US"/>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Predictive Model</a:t>
            </a:r>
            <a:endParaRPr lang="en-US" altLang="zh-CN" dirty="0"/>
          </a:p>
        </p:txBody>
      </p:sp>
      <p:sp>
        <p:nvSpPr>
          <p:cNvPr id="3" name="内容占位符 2"/>
          <p:cNvSpPr>
            <a:spLocks noGrp="1"/>
          </p:cNvSpPr>
          <p:nvPr>
            <p:ph idx="1"/>
            <p:custDataLst>
              <p:tags r:id="rId2"/>
            </p:custDataLst>
          </p:nvPr>
        </p:nvSpPr>
        <p:spPr>
          <a:xfrm>
            <a:off x="669925" y="1357630"/>
            <a:ext cx="10852150" cy="4983480"/>
          </a:xfrm>
        </p:spPr>
        <p:txBody>
          <a:bodyPr/>
          <a:lstStyle/>
          <a:p>
            <a:pPr marL="0" indent="0">
              <a:buNone/>
            </a:pPr>
            <a:r>
              <a:rPr lang="en-US" altLang="zh-CN" dirty="0"/>
              <a:t>To operationalize this model and make it accessible for real-world applications, we have constructed a predictive system. This system takes new data as input and employs the trained Random Forest classifier to make predictions about whether a patient's breast cancer diagnosis is malignant or benign.</a:t>
            </a:r>
            <a:endParaRPr lang="en-US" altLang="zh-CN" dirty="0"/>
          </a:p>
          <a:p>
            <a:pPr marL="0" indent="0">
              <a:buNone/>
            </a:pPr>
            <a:endParaRPr lang="en-US" altLang="zh-CN" dirty="0"/>
          </a:p>
          <a:p>
            <a:pPr marL="0" indent="0">
              <a:buNone/>
            </a:pPr>
            <a:endParaRPr lang="en-US" altLang="zh-CN" dirty="0"/>
          </a:p>
        </p:txBody>
      </p:sp>
      <p:pic>
        <p:nvPicPr>
          <p:cNvPr id="52" name="Picture 52" descr="Screenshot 2023-12-13 at 10.19.36 AM"/>
          <p:cNvPicPr>
            <a:picLocks noChangeAspect="1"/>
          </p:cNvPicPr>
          <p:nvPr/>
        </p:nvPicPr>
        <p:blipFill>
          <a:blip r:embed="rId3"/>
          <a:srcRect t="19787"/>
          <a:stretch>
            <a:fillRect/>
          </a:stretch>
        </p:blipFill>
        <p:spPr>
          <a:xfrm>
            <a:off x="2583180" y="2818765"/>
            <a:ext cx="7026275" cy="352234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Conclusion</a:t>
            </a:r>
            <a:endParaRPr lang="en-US" altLang="zh-CN" dirty="0"/>
          </a:p>
        </p:txBody>
      </p:sp>
      <p:sp>
        <p:nvSpPr>
          <p:cNvPr id="3" name="内容占位符 2"/>
          <p:cNvSpPr>
            <a:spLocks noGrp="1"/>
          </p:cNvSpPr>
          <p:nvPr>
            <p:ph idx="1"/>
            <p:custDataLst>
              <p:tags r:id="rId2"/>
            </p:custDataLst>
          </p:nvPr>
        </p:nvSpPr>
        <p:spPr>
          <a:xfrm>
            <a:off x="669925" y="1357630"/>
            <a:ext cx="10852150" cy="4983480"/>
          </a:xfrm>
        </p:spPr>
        <p:txBody>
          <a:bodyPr/>
          <a:lstStyle/>
          <a:p>
            <a:pPr marL="0" indent="0">
              <a:buNone/>
            </a:pPr>
            <a:r>
              <a:rPr lang="en-US" altLang="zh-CN" dirty="0"/>
              <a:t>In this study, we have leveraged machine learning techniques to develop a predictive model for the Breast Cancer Wisconsin (Diagnostic) dataset, with the primary goal of accurately predicting whether a patient has malignant or benign breast cancer. </a:t>
            </a:r>
            <a:endParaRPr lang="en-US" altLang="zh-CN" dirty="0"/>
          </a:p>
          <a:p>
            <a:pPr marL="0" indent="0">
              <a:buNone/>
            </a:pPr>
            <a:r>
              <a:rPr lang="en-US" altLang="zh-CN" dirty="0"/>
              <a:t>Our study showcases the successful development of a predictive model for breast cancer diagnosis using the Random Forest classifier. This model, with its high accuracy, has the potential to improve early detection and, subsequently, patient outcomes. </a:t>
            </a:r>
            <a:endParaRPr lang="en-US" altLang="zh-CN" dirty="0"/>
          </a:p>
          <a:p>
            <a:pPr marL="0" indent="0">
              <a:buNone/>
            </a:pPr>
            <a:r>
              <a:rPr lang="en-US" altLang="zh-CN" dirty="0"/>
              <a:t>By building a predictive system, we have made this model readily available for practical use, emphasizing its significance in the ongoing fight against breast cancer.</a:t>
            </a:r>
            <a:endParaRPr lang="en-US" altLang="zh-CN" dirty="0"/>
          </a:p>
          <a:p>
            <a:endParaRPr lang="en-US" altLang="zh-CN" dirty="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custDataLst>
              <p:tags r:id="rId1"/>
            </p:custDataLst>
          </p:nvPr>
        </p:nvSpPr>
        <p:spPr>
          <a:xfrm>
            <a:off x="5107305" y="2865755"/>
            <a:ext cx="5117465" cy="453390"/>
          </a:xfrm>
          <a:prstGeom prst="roundRect">
            <a:avLst>
              <a:gd name="adj" fmla="val 50000"/>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20000"/>
          </a:bodyPr>
          <a:lstStyle/>
          <a:p>
            <a:pPr>
              <a:lnSpc>
                <a:spcPct val="120000"/>
              </a:lnSpc>
            </a:pPr>
            <a:endParaRPr lang="zh-CN" altLang="en-US"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9" name="椭圆 18"/>
          <p:cNvSpPr/>
          <p:nvPr>
            <p:custDataLst>
              <p:tags r:id="rId2"/>
            </p:custDataLst>
          </p:nvPr>
        </p:nvSpPr>
        <p:spPr bwMode="auto">
          <a:xfrm>
            <a:off x="5142230" y="2891155"/>
            <a:ext cx="401955" cy="401955"/>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rPr>
              <a:t>2</a:t>
            </a:r>
            <a:endPar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6" name="圆角矩形 15"/>
          <p:cNvSpPr/>
          <p:nvPr>
            <p:custDataLst>
              <p:tags r:id="rId3"/>
            </p:custDataLst>
          </p:nvPr>
        </p:nvSpPr>
        <p:spPr>
          <a:xfrm>
            <a:off x="5107305" y="3538855"/>
            <a:ext cx="5117465" cy="453390"/>
          </a:xfrm>
          <a:prstGeom prst="roundRect">
            <a:avLst>
              <a:gd name="adj" fmla="val 50000"/>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20000"/>
          </a:bodyPr>
          <a:lstStyle/>
          <a:p>
            <a:pPr>
              <a:lnSpc>
                <a:spcPct val="120000"/>
              </a:lnSpc>
            </a:pPr>
            <a:endParaRPr lang="zh-CN" altLang="en-US"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7" name="椭圆 16"/>
          <p:cNvSpPr/>
          <p:nvPr>
            <p:custDataLst>
              <p:tags r:id="rId4"/>
            </p:custDataLst>
          </p:nvPr>
        </p:nvSpPr>
        <p:spPr bwMode="auto">
          <a:xfrm>
            <a:off x="5142230" y="3564255"/>
            <a:ext cx="401955" cy="401955"/>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rPr>
              <a:t>3</a:t>
            </a:r>
            <a:endPar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2" name="圆角矩形 11"/>
          <p:cNvSpPr/>
          <p:nvPr>
            <p:custDataLst>
              <p:tags r:id="rId5"/>
            </p:custDataLst>
          </p:nvPr>
        </p:nvSpPr>
        <p:spPr>
          <a:xfrm>
            <a:off x="4622800" y="4212590"/>
            <a:ext cx="5117465" cy="453390"/>
          </a:xfrm>
          <a:prstGeom prst="roundRect">
            <a:avLst>
              <a:gd name="adj" fmla="val 50000"/>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20000"/>
          </a:bodyPr>
          <a:lstStyle/>
          <a:p>
            <a:pPr>
              <a:lnSpc>
                <a:spcPct val="120000"/>
              </a:lnSpc>
            </a:pPr>
            <a:endParaRPr lang="zh-CN" altLang="en-US"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3" name="椭圆 12"/>
          <p:cNvSpPr/>
          <p:nvPr>
            <p:custDataLst>
              <p:tags r:id="rId6"/>
            </p:custDataLst>
          </p:nvPr>
        </p:nvSpPr>
        <p:spPr bwMode="auto">
          <a:xfrm>
            <a:off x="4657725" y="4237355"/>
            <a:ext cx="401955" cy="401955"/>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a:solidFill>
                  <a:schemeClr val="bg1"/>
                </a:solidFill>
                <a:latin typeface="Arial" panose="020B0604020202020204" pitchFamily="34" charset="0"/>
                <a:ea typeface="Microsoft YaHei" panose="020B0503020204020204" charset="-122"/>
                <a:cs typeface="Arial" panose="020B0604020202020204" pitchFamily="34" charset="0"/>
              </a:rPr>
              <a:t>4</a:t>
            </a:r>
            <a:endParaRPr lang="en-US" altLang="zh-CN" sz="1400" b="1">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4" name="圆角矩形 13"/>
          <p:cNvSpPr/>
          <p:nvPr>
            <p:custDataLst>
              <p:tags r:id="rId7"/>
            </p:custDataLst>
          </p:nvPr>
        </p:nvSpPr>
        <p:spPr>
          <a:xfrm>
            <a:off x="4622800" y="2192020"/>
            <a:ext cx="5117465" cy="45339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ormAutofit lnSpcReduction="20000"/>
          </a:bodyPr>
          <a:lstStyle/>
          <a:p>
            <a:pPr>
              <a:lnSpc>
                <a:spcPct val="120000"/>
              </a:lnSpc>
            </a:pPr>
            <a:endParaRPr lang="zh-CN" altLang="en-US"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20" name="椭圆 19"/>
          <p:cNvSpPr/>
          <p:nvPr>
            <p:custDataLst>
              <p:tags r:id="rId8"/>
            </p:custDataLst>
          </p:nvPr>
        </p:nvSpPr>
        <p:spPr bwMode="auto">
          <a:xfrm>
            <a:off x="4653915" y="2217420"/>
            <a:ext cx="401955" cy="401955"/>
          </a:xfrm>
          <a:prstGeom prst="ellipse">
            <a:avLst/>
          </a:prstGeom>
          <a:noFill/>
          <a:ln w="19050">
            <a:solidFill>
              <a:schemeClr val="bg1">
                <a:alpha val="40000"/>
              </a:schemeClr>
            </a:solidFill>
            <a:round/>
          </a:ln>
        </p:spPr>
        <p:txBody>
          <a:bodyPr vert="horz" wrap="square" lIns="91440" tIns="0" rIns="91440" bIns="0" anchor="t" anchorCtr="1" compatLnSpc="1">
            <a:normAutofit/>
          </a:bodyPr>
          <a:lstStyle/>
          <a:p>
            <a:pPr algn="ctr">
              <a:lnSpc>
                <a:spcPct val="120000"/>
              </a:lnSpc>
            </a:pPr>
            <a:r>
              <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rPr>
              <a:t>1</a:t>
            </a:r>
            <a:endPar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5" name="文本框 14"/>
          <p:cNvSpPr txBox="1"/>
          <p:nvPr>
            <p:custDataLst>
              <p:tags r:id="rId9"/>
            </p:custDataLst>
          </p:nvPr>
        </p:nvSpPr>
        <p:spPr>
          <a:xfrm>
            <a:off x="5135880" y="2191385"/>
            <a:ext cx="4399915" cy="454660"/>
          </a:xfrm>
          <a:prstGeom prst="rect">
            <a:avLst/>
          </a:prstGeom>
          <a:noFill/>
        </p:spPr>
        <p:txBody>
          <a:bodyPr wrap="square" rtlCol="0">
            <a:normAutofit fontScale="80000"/>
          </a:bodyPr>
          <a:lstStyle/>
          <a:p>
            <a:pPr>
              <a:lnSpc>
                <a:spcPct val="120000"/>
              </a:lnSpc>
            </a:pPr>
            <a:r>
              <a:rPr lang="en-US" altLang="zh-CN" sz="2000" b="1" dirty="0">
                <a:solidFill>
                  <a:schemeClr val="bg1"/>
                </a:solidFill>
                <a:uFillTx/>
                <a:latin typeface="Arial" panose="020B0604020202020204" pitchFamily="34" charset="0"/>
                <a:ea typeface="Microsoft YaHei" panose="020B0503020204020204" charset="-122"/>
                <a:cs typeface="Arial" panose="020B0604020202020204" pitchFamily="34" charset="0"/>
              </a:rPr>
              <a:t>Using ML tools to obtain higher accuracy</a:t>
            </a:r>
            <a:endParaRPr lang="en-US" altLang="zh-CN" sz="2000" b="1" dirty="0">
              <a:solidFill>
                <a:schemeClr val="bg1"/>
              </a:solidFill>
              <a:uFillTx/>
              <a:latin typeface="Arial" panose="020B0604020202020204" pitchFamily="34" charset="0"/>
              <a:ea typeface="Microsoft YaHei" panose="020B0503020204020204" charset="-122"/>
              <a:cs typeface="Arial" panose="020B0604020202020204" pitchFamily="34" charset="0"/>
            </a:endParaRPr>
          </a:p>
        </p:txBody>
      </p:sp>
      <p:sp>
        <p:nvSpPr>
          <p:cNvPr id="21" name="文本框 20"/>
          <p:cNvSpPr txBox="1"/>
          <p:nvPr>
            <p:custDataLst>
              <p:tags r:id="rId10"/>
            </p:custDataLst>
          </p:nvPr>
        </p:nvSpPr>
        <p:spPr>
          <a:xfrm>
            <a:off x="5620385" y="2865120"/>
            <a:ext cx="3915410" cy="454660"/>
          </a:xfrm>
          <a:prstGeom prst="rect">
            <a:avLst/>
          </a:prstGeom>
          <a:noFill/>
        </p:spPr>
        <p:txBody>
          <a:bodyPr wrap="square" rtlCol="0">
            <a:normAutofit fontScale="90000"/>
          </a:bodyPr>
          <a:lstStyle/>
          <a:p>
            <a:pPr>
              <a:lnSpc>
                <a:spcPct val="120000"/>
              </a:lnSpc>
            </a:pPr>
            <a:r>
              <a:rPr lang="en-US" altLang="zh-CN" sz="2000" b="1" dirty="0">
                <a:solidFill>
                  <a:schemeClr val="bg1"/>
                </a:solidFill>
                <a:uFillTx/>
                <a:latin typeface="Arial" panose="020B0604020202020204" pitchFamily="34" charset="0"/>
                <a:ea typeface="Microsoft YaHei" panose="020B0503020204020204" charset="-122"/>
                <a:cs typeface="Arial" panose="020B0604020202020204" pitchFamily="34" charset="0"/>
              </a:rPr>
              <a:t>To deploy the model on a Website</a:t>
            </a:r>
            <a:endParaRPr lang="zh-CN" altLang="en-US" sz="2000" b="1" dirty="0">
              <a:solidFill>
                <a:schemeClr val="bg1"/>
              </a:solidFill>
              <a:uFillTx/>
              <a:latin typeface="Arial" panose="020B0604020202020204" pitchFamily="34" charset="0"/>
              <a:ea typeface="Microsoft YaHei" panose="020B0503020204020204" charset="-122"/>
              <a:cs typeface="Arial" panose="020B0604020202020204" pitchFamily="34" charset="0"/>
            </a:endParaRPr>
          </a:p>
        </p:txBody>
      </p:sp>
      <p:sp>
        <p:nvSpPr>
          <p:cNvPr id="22" name="文本框 21"/>
          <p:cNvSpPr txBox="1"/>
          <p:nvPr>
            <p:custDataLst>
              <p:tags r:id="rId11"/>
            </p:custDataLst>
          </p:nvPr>
        </p:nvSpPr>
        <p:spPr>
          <a:xfrm>
            <a:off x="5620385" y="3538855"/>
            <a:ext cx="4119880" cy="454660"/>
          </a:xfrm>
          <a:prstGeom prst="rect">
            <a:avLst/>
          </a:prstGeom>
          <a:noFill/>
        </p:spPr>
        <p:txBody>
          <a:bodyPr wrap="square" rtlCol="0">
            <a:normAutofit fontScale="70000"/>
          </a:bodyPr>
          <a:lstStyle/>
          <a:p>
            <a:pPr>
              <a:lnSpc>
                <a:spcPct val="120000"/>
              </a:lnSpc>
            </a:pPr>
            <a:r>
              <a:rPr lang="en-US" altLang="zh-CN" sz="2000" b="1" dirty="0">
                <a:solidFill>
                  <a:schemeClr val="bg1"/>
                </a:solidFill>
                <a:uFillTx/>
                <a:latin typeface="Arial" panose="020B0604020202020204" pitchFamily="34" charset="0"/>
                <a:ea typeface="Microsoft YaHei" panose="020B0503020204020204" charset="-122"/>
                <a:cs typeface="Arial" panose="020B0604020202020204" pitchFamily="34" charset="0"/>
              </a:rPr>
              <a:t>To perform deep learning on other BC dataset</a:t>
            </a:r>
            <a:endParaRPr lang="zh-CN" altLang="en-US" sz="2000" b="1" dirty="0">
              <a:solidFill>
                <a:schemeClr val="bg1"/>
              </a:solidFill>
              <a:uFillTx/>
              <a:latin typeface="Arial" panose="020B0604020202020204" pitchFamily="34" charset="0"/>
              <a:ea typeface="Microsoft YaHei" panose="020B0503020204020204" charset="-122"/>
              <a:cs typeface="Arial" panose="020B0604020202020204" pitchFamily="34" charset="0"/>
            </a:endParaRPr>
          </a:p>
        </p:txBody>
      </p:sp>
      <p:sp>
        <p:nvSpPr>
          <p:cNvPr id="23" name="文本框 22"/>
          <p:cNvSpPr txBox="1"/>
          <p:nvPr>
            <p:custDataLst>
              <p:tags r:id="rId12"/>
            </p:custDataLst>
          </p:nvPr>
        </p:nvSpPr>
        <p:spPr>
          <a:xfrm>
            <a:off x="5141595" y="4211955"/>
            <a:ext cx="4244340" cy="454660"/>
          </a:xfrm>
          <a:prstGeom prst="rect">
            <a:avLst/>
          </a:prstGeom>
          <a:noFill/>
        </p:spPr>
        <p:txBody>
          <a:bodyPr wrap="square" rtlCol="0">
            <a:normAutofit fontScale="80000"/>
          </a:bodyPr>
          <a:lstStyle/>
          <a:p>
            <a:pPr>
              <a:lnSpc>
                <a:spcPct val="120000"/>
              </a:lnSpc>
            </a:pPr>
            <a:r>
              <a:rPr lang="en-US" altLang="zh-CN" sz="2000" b="1">
                <a:solidFill>
                  <a:schemeClr val="bg1"/>
                </a:solidFill>
                <a:uFillTx/>
                <a:latin typeface="Arial" panose="020B0604020202020204" pitchFamily="34" charset="0"/>
                <a:ea typeface="Microsoft YaHei" panose="020B0503020204020204" charset="-122"/>
                <a:cs typeface="Arial" panose="020B0604020202020204" pitchFamily="34" charset="0"/>
              </a:rPr>
              <a:t>To make the website available for public </a:t>
            </a:r>
            <a:endParaRPr lang="zh-CN" altLang="en-US" sz="2000" b="1">
              <a:solidFill>
                <a:schemeClr val="bg1"/>
              </a:solidFill>
              <a:uFillTx/>
              <a:latin typeface="Arial" panose="020B0604020202020204" pitchFamily="34" charset="0"/>
              <a:ea typeface="Microsoft YaHei" panose="020B0503020204020204" charset="-122"/>
              <a:cs typeface="Arial" panose="020B0604020202020204" pitchFamily="34" charset="0"/>
            </a:endParaRPr>
          </a:p>
        </p:txBody>
      </p:sp>
      <p:sp>
        <p:nvSpPr>
          <p:cNvPr id="29" name="椭圆 28"/>
          <p:cNvSpPr/>
          <p:nvPr>
            <p:custDataLst>
              <p:tags r:id="rId13"/>
            </p:custDataLst>
          </p:nvPr>
        </p:nvSpPr>
        <p:spPr bwMode="auto">
          <a:xfrm>
            <a:off x="2036151" y="2097088"/>
            <a:ext cx="2543580" cy="2584652"/>
          </a:xfrm>
          <a:prstGeom prst="ellipse">
            <a:avLst/>
          </a:prstGeom>
          <a:noFill/>
          <a:ln w="57150">
            <a:solidFill>
              <a:schemeClr val="bg1">
                <a:lumMod val="65000"/>
              </a:schemeClr>
            </a:solidFill>
            <a:round/>
          </a:ln>
        </p:spPr>
        <p:txBody>
          <a:bodyPr wrap="square" anchor="ctr">
            <a:normAutofit/>
          </a:bodyPr>
          <a:lstStyle/>
          <a:p>
            <a:pPr algn="ctr">
              <a:lnSpc>
                <a:spcPct val="120000"/>
              </a:lnSpc>
            </a:pPr>
            <a:endParaRPr>
              <a:latin typeface="Arial" panose="020B0604020202020204" pitchFamily="34" charset="0"/>
              <a:ea typeface="Microsoft YaHei" panose="020B0503020204020204" charset="-122"/>
              <a:cs typeface="Arial" panose="020B0604020202020204" pitchFamily="34" charset="0"/>
            </a:endParaRPr>
          </a:p>
        </p:txBody>
      </p:sp>
      <p:cxnSp>
        <p:nvCxnSpPr>
          <p:cNvPr id="30" name="直接连接符 29"/>
          <p:cNvCxnSpPr>
            <a:stCxn id="29" idx="1"/>
          </p:cNvCxnSpPr>
          <p:nvPr>
            <p:custDataLst>
              <p:tags r:id="rId14"/>
            </p:custDataLst>
          </p:nvPr>
        </p:nvCxnSpPr>
        <p:spPr>
          <a:xfrm>
            <a:off x="2408650" y="2475602"/>
            <a:ext cx="353404" cy="359110"/>
          </a:xfrm>
          <a:prstGeom prst="line">
            <a:avLst/>
          </a:prstGeom>
          <a:noFill/>
          <a:ln w="57150">
            <a:solidFill>
              <a:schemeClr val="bg1">
                <a:lumMod val="65000"/>
              </a:schemeClr>
            </a:solidFill>
            <a:round/>
          </a:ln>
        </p:spPr>
      </p:cxnSp>
      <p:cxnSp>
        <p:nvCxnSpPr>
          <p:cNvPr id="33" name="直接连接符 32"/>
          <p:cNvCxnSpPr/>
          <p:nvPr>
            <p:custDataLst>
              <p:tags r:id="rId15"/>
            </p:custDataLst>
          </p:nvPr>
        </p:nvCxnSpPr>
        <p:spPr>
          <a:xfrm>
            <a:off x="3832198" y="3897401"/>
            <a:ext cx="392140" cy="398471"/>
          </a:xfrm>
          <a:prstGeom prst="line">
            <a:avLst/>
          </a:prstGeom>
          <a:noFill/>
          <a:ln w="57150">
            <a:solidFill>
              <a:schemeClr val="bg1">
                <a:lumMod val="65000"/>
              </a:schemeClr>
            </a:solidFill>
            <a:round/>
          </a:ln>
        </p:spPr>
      </p:cxnSp>
      <p:sp>
        <p:nvSpPr>
          <p:cNvPr id="24" name="文本框 23"/>
          <p:cNvSpPr txBox="1"/>
          <p:nvPr>
            <p:custDataLst>
              <p:tags r:id="rId16"/>
            </p:custDataLst>
          </p:nvPr>
        </p:nvSpPr>
        <p:spPr>
          <a:xfrm>
            <a:off x="2402840" y="2783840"/>
            <a:ext cx="1826260" cy="1113790"/>
          </a:xfrm>
          <a:prstGeom prst="rect">
            <a:avLst/>
          </a:prstGeom>
          <a:noFill/>
          <a:ln>
            <a:noFill/>
          </a:ln>
        </p:spPr>
        <p:txBody>
          <a:bodyPr wrap="square" lIns="90000" tIns="46800" rIns="90000" bIns="46800" anchor="ctr" anchorCtr="0">
            <a:normAutofit fontScale="70000"/>
          </a:bodyPr>
          <a:lstStyle/>
          <a:p>
            <a:pPr algn="ctr">
              <a:lnSpc>
                <a:spcPct val="130000"/>
              </a:lnSpc>
            </a:pPr>
            <a:r>
              <a:rPr lang="en-US" altLang="zh-CN" sz="3600" b="1" dirty="0">
                <a:solidFill>
                  <a:schemeClr val="accent1"/>
                </a:solidFill>
                <a:latin typeface="Arial" panose="020B0604020202020204" pitchFamily="34" charset="0"/>
                <a:ea typeface="汉仪旗黑-85S" panose="00020600040101010101" pitchFamily="18" charset="-122"/>
                <a:cs typeface="Arial" panose="020B0604020202020204" pitchFamily="34" charset="0"/>
              </a:rPr>
              <a:t>Future Work</a:t>
            </a:r>
            <a:endParaRPr lang="en-US" altLang="zh-CN" sz="3600" b="1" dirty="0">
              <a:solidFill>
                <a:schemeClr val="accent1"/>
              </a:solidFill>
              <a:latin typeface="Arial" panose="020B0604020202020204" pitchFamily="34" charset="0"/>
              <a:ea typeface="汉仪旗黑-85S" panose="00020600040101010101" pitchFamily="18" charset="-122"/>
              <a:cs typeface="Arial" panose="020B0604020202020204" pitchFamily="34" charset="0"/>
            </a:endParaRPr>
          </a:p>
        </p:txBody>
      </p:sp>
      <p:sp>
        <p:nvSpPr>
          <p:cNvPr id="25" name="文本框 24"/>
          <p:cNvSpPr txBox="1"/>
          <p:nvPr>
            <p:custDataLst>
              <p:tags r:id="rId17"/>
            </p:custDataLst>
          </p:nvPr>
        </p:nvSpPr>
        <p:spPr>
          <a:xfrm>
            <a:off x="2402678" y="3568169"/>
            <a:ext cx="1826022" cy="329232"/>
          </a:xfrm>
          <a:prstGeom prst="rect">
            <a:avLst/>
          </a:prstGeom>
          <a:noFill/>
        </p:spPr>
        <p:txBody>
          <a:bodyPr wrap="square" lIns="90000" tIns="46800" rIns="90000" bIns="46800">
            <a:normAutofit/>
          </a:bodyPr>
          <a:lstStyle/>
          <a:p>
            <a:pPr algn="ctr">
              <a:lnSpc>
                <a:spcPct val="120000"/>
              </a:lnSpc>
            </a:pPr>
            <a:endParaRPr lang="en-US" altLang="zh-CN" sz="1200" b="1" dirty="0">
              <a:solidFill>
                <a:schemeClr val="accent1"/>
              </a:solidFill>
              <a:latin typeface="Arial" panose="020B0604020202020204" pitchFamily="34" charset="0"/>
              <a:ea typeface="Microsoft YaHei" panose="020B0503020204020204" charset="-122"/>
              <a:cs typeface="Arial" panose="020B0604020202020204" pitchFamily="34" charset="0"/>
            </a:endParaRPr>
          </a:p>
        </p:txBody>
      </p:sp>
    </p:spTree>
    <p:custDataLst>
      <p:tags r:id="rId1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2190710" y="1773239"/>
            <a:ext cx="7810579" cy="1541462"/>
          </a:xfrm>
        </p:spPr>
        <p:txBody>
          <a:bodyPr>
            <a:normAutofit/>
          </a:bodyPr>
          <a:lstStyle/>
          <a:p>
            <a:r>
              <a:rPr lang="en-US" altLang="zh-CN" dirty="0">
                <a:latin typeface="Arial" panose="020B0604020202020204" pitchFamily="34" charset="0"/>
                <a:cs typeface="Arial" panose="020B0604020202020204" pitchFamily="34" charset="0"/>
              </a:rPr>
              <a:t>THANK YOU</a:t>
            </a:r>
            <a:endParaRPr lang="en-US" altLang="zh-CN" dirty="0">
              <a:latin typeface="Arial" panose="020B0604020202020204" pitchFamily="34" charset="0"/>
              <a:cs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What is Breast Cancer?</a:t>
            </a:r>
            <a:endParaRPr lang="en-US" altLang="zh-CN" dirty="0"/>
          </a:p>
        </p:txBody>
      </p:sp>
      <p:sp>
        <p:nvSpPr>
          <p:cNvPr id="3" name="内容占位符 2"/>
          <p:cNvSpPr>
            <a:spLocks noGrp="1"/>
          </p:cNvSpPr>
          <p:nvPr>
            <p:ph idx="1"/>
            <p:custDataLst>
              <p:tags r:id="rId2"/>
            </p:custDataLst>
          </p:nvPr>
        </p:nvSpPr>
        <p:spPr>
          <a:xfrm>
            <a:off x="669925" y="1357630"/>
            <a:ext cx="5813425" cy="4983480"/>
          </a:xfrm>
        </p:spPr>
        <p:txBody>
          <a:bodyPr/>
          <a:lstStyle/>
          <a:p>
            <a:r>
              <a:rPr lang="en-US" altLang="zh-CN" dirty="0"/>
              <a:t>An abnormal, uncontrolled cell growth arising in the breast tissue</a:t>
            </a:r>
            <a:endParaRPr lang="en-US" altLang="zh-CN" dirty="0"/>
          </a:p>
          <a:p>
            <a:r>
              <a:rPr lang="en-US" altLang="zh-CN" dirty="0"/>
              <a:t>Breast cancer is the second leading cause of death in women</a:t>
            </a:r>
            <a:endParaRPr lang="en-US" altLang="zh-CN" dirty="0"/>
          </a:p>
          <a:p>
            <a:r>
              <a:rPr lang="en-US" altLang="zh-CN" dirty="0"/>
              <a:t>Breast cancer primarily effects women but about 1 percent of all cases effect men</a:t>
            </a:r>
            <a:endParaRPr lang="en-US" altLang="zh-CN" dirty="0"/>
          </a:p>
          <a:p>
            <a:r>
              <a:rPr lang="en-US" altLang="zh-CN" dirty="0"/>
              <a:t>One third of women with breast cancer die from breast cancer</a:t>
            </a:r>
            <a:endParaRPr lang="en-US" altLang="zh-CN" dirty="0"/>
          </a:p>
        </p:txBody>
      </p:sp>
      <p:pic>
        <p:nvPicPr>
          <p:cNvPr id="4" name="Picture 3"/>
          <p:cNvPicPr>
            <a:picLocks noChangeAspect="1"/>
          </p:cNvPicPr>
          <p:nvPr/>
        </p:nvPicPr>
        <p:blipFill>
          <a:blip r:embed="rId3"/>
          <a:stretch>
            <a:fillRect/>
          </a:stretch>
        </p:blipFill>
        <p:spPr>
          <a:xfrm>
            <a:off x="6833870" y="1357630"/>
            <a:ext cx="4414520" cy="451294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610874"/>
            <a:ext cx="10852237" cy="441964"/>
          </a:xfrm>
        </p:spPr>
        <p:txBody>
          <a:bodyPr>
            <a:normAutofit fontScale="90000"/>
          </a:bodyPr>
          <a:lstStyle/>
          <a:p>
            <a:r>
              <a:rPr lang="en-US" altLang="zh-CN" dirty="0"/>
              <a:t>Types of Tumour Cells  </a:t>
            </a:r>
            <a:endParaRPr lang="en-US" altLang="zh-CN" dirty="0"/>
          </a:p>
        </p:txBody>
      </p:sp>
      <p:sp>
        <p:nvSpPr>
          <p:cNvPr id="3" name="内容占位符 2"/>
          <p:cNvSpPr>
            <a:spLocks noGrp="1"/>
          </p:cNvSpPr>
          <p:nvPr>
            <p:ph sz="half" idx="1"/>
            <p:custDataLst>
              <p:tags r:id="rId2"/>
            </p:custDataLst>
          </p:nvPr>
        </p:nvSpPr>
        <p:spPr>
          <a:xfrm>
            <a:off x="669925" y="1255395"/>
            <a:ext cx="5283200" cy="5085715"/>
          </a:xfrm>
        </p:spPr>
        <p:txBody>
          <a:bodyPr>
            <a:normAutofit/>
          </a:bodyPr>
          <a:lstStyle/>
          <a:p>
            <a:pPr marL="0" indent="0" algn="ctr">
              <a:buNone/>
            </a:pPr>
            <a:r>
              <a:rPr lang="en-US" altLang="zh-CN" sz="1800" dirty="0"/>
              <a:t>Benign tumors</a:t>
            </a:r>
            <a:endParaRPr lang="en-US" altLang="zh-CN" sz="1800" dirty="0"/>
          </a:p>
          <a:p>
            <a:pPr algn="l"/>
            <a:r>
              <a:rPr lang="en-US" altLang="zh-CN" sz="1800" dirty="0"/>
              <a:t>Aren't cancerous.</a:t>
            </a:r>
            <a:endParaRPr lang="en-US" altLang="zh-CN" sz="1800" dirty="0"/>
          </a:p>
          <a:p>
            <a:pPr marL="0" indent="0" algn="l">
              <a:buNone/>
            </a:pPr>
            <a:r>
              <a:rPr lang="en-US" altLang="zh-CN" sz="1800" dirty="0"/>
              <a:t>• They can often be removed</a:t>
            </a:r>
            <a:endParaRPr lang="en-US" altLang="zh-CN" sz="1800" dirty="0"/>
          </a:p>
          <a:p>
            <a:pPr marL="0" indent="0" algn="l">
              <a:buNone/>
            </a:pPr>
            <a:r>
              <a:rPr lang="en-US" altLang="zh-CN" sz="1800" dirty="0"/>
              <a:t>• In most cases, they do not come back.</a:t>
            </a:r>
            <a:endParaRPr lang="en-US" altLang="zh-CN" sz="1800" dirty="0"/>
          </a:p>
          <a:p>
            <a:pPr marL="0" indent="0" algn="l">
              <a:buNone/>
            </a:pPr>
            <a:r>
              <a:rPr lang="en-US" altLang="zh-CN" sz="1800" dirty="0"/>
              <a:t>• Cells in benign tumours do not spread to other parts of the body.</a:t>
            </a:r>
            <a:endParaRPr lang="en-US" altLang="zh-CN" sz="1800" dirty="0"/>
          </a:p>
        </p:txBody>
      </p:sp>
      <p:sp>
        <p:nvSpPr>
          <p:cNvPr id="4" name="内容占位符 3"/>
          <p:cNvSpPr>
            <a:spLocks noGrp="1"/>
          </p:cNvSpPr>
          <p:nvPr>
            <p:ph sz="half" idx="2"/>
            <p:custDataLst>
              <p:tags r:id="rId3"/>
            </p:custDataLst>
          </p:nvPr>
        </p:nvSpPr>
        <p:spPr>
          <a:xfrm>
            <a:off x="6238875" y="1255395"/>
            <a:ext cx="5283200" cy="5085715"/>
          </a:xfrm>
        </p:spPr>
        <p:txBody>
          <a:bodyPr>
            <a:normAutofit/>
          </a:bodyPr>
          <a:lstStyle/>
          <a:p>
            <a:pPr marL="457200" lvl="1" indent="0" algn="ctr">
              <a:buNone/>
            </a:pPr>
            <a:r>
              <a:rPr lang="en-US" altLang="zh-CN" sz="1800" dirty="0"/>
              <a:t>Malignant tumors</a:t>
            </a:r>
            <a:endParaRPr lang="en-US" altLang="zh-CN" sz="1800" dirty="0"/>
          </a:p>
          <a:p>
            <a:r>
              <a:rPr lang="en-US" altLang="zh-CN" sz="1800" dirty="0"/>
              <a:t>Are cancerous</a:t>
            </a:r>
            <a:endParaRPr lang="en-US" altLang="zh-CN" sz="1800" dirty="0"/>
          </a:p>
          <a:p>
            <a:r>
              <a:rPr lang="en-US" altLang="zh-CN" sz="1800" dirty="0"/>
              <a:t>Cells grow out of control.</a:t>
            </a:r>
            <a:endParaRPr lang="en-US" altLang="zh-CN" sz="1800" dirty="0"/>
          </a:p>
          <a:p>
            <a:r>
              <a:rPr lang="en-US" altLang="zh-CN" sz="1800" dirty="0"/>
              <a:t>Cells in these tumours can invade nearby tissues and spread to other parts of the body.</a:t>
            </a:r>
            <a:endParaRPr lang="en-US" altLang="zh-CN" sz="1800" dirty="0"/>
          </a:p>
        </p:txBody>
      </p:sp>
      <p:pic>
        <p:nvPicPr>
          <p:cNvPr id="5" name="Picture 4" descr="download"/>
          <p:cNvPicPr>
            <a:picLocks noChangeAspect="1"/>
          </p:cNvPicPr>
          <p:nvPr/>
        </p:nvPicPr>
        <p:blipFill>
          <a:blip r:embed="rId4"/>
          <a:stretch>
            <a:fillRect/>
          </a:stretch>
        </p:blipFill>
        <p:spPr>
          <a:xfrm>
            <a:off x="2747010" y="3816985"/>
            <a:ext cx="6697980" cy="2731135"/>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69930" y="510544"/>
            <a:ext cx="10852237" cy="441964"/>
          </a:xfrm>
        </p:spPr>
        <p:txBody>
          <a:bodyPr>
            <a:normAutofit fontScale="90000"/>
          </a:bodyPr>
          <a:lstStyle/>
          <a:p>
            <a:r>
              <a:rPr lang="en-US" altLang="zh-CN" dirty="0"/>
              <a:t>How machine learning is used in Breast cancer Detection?</a:t>
            </a:r>
            <a:br>
              <a:rPr lang="en-US" altLang="zh-CN" dirty="0"/>
            </a:br>
            <a:endParaRPr lang="en-US" altLang="zh-CN" dirty="0"/>
          </a:p>
        </p:txBody>
      </p:sp>
      <p:sp>
        <p:nvSpPr>
          <p:cNvPr id="2" name="文本占位符 1"/>
          <p:cNvSpPr>
            <a:spLocks noGrp="1"/>
          </p:cNvSpPr>
          <p:nvPr>
            <p:ph type="body" sz="half" idx="2"/>
            <p:custDataLst>
              <p:tags r:id="rId2"/>
            </p:custDataLst>
          </p:nvPr>
        </p:nvSpPr>
        <p:spPr>
          <a:xfrm>
            <a:off x="669925" y="952500"/>
            <a:ext cx="10852150" cy="5388610"/>
          </a:xfrm>
        </p:spPr>
        <p:txBody>
          <a:bodyPr>
            <a:normAutofit/>
          </a:bodyPr>
          <a:lstStyle/>
          <a:p>
            <a:pPr marL="0" indent="0">
              <a:buNone/>
            </a:pPr>
            <a:r>
              <a:rPr lang="en-US" altLang="zh-CN" dirty="0"/>
              <a:t>Machine Learing is used in Breast Cancer Detection to predict the type of tumour cell.This technological advancement brings forth several critical advantages:</a:t>
            </a:r>
            <a:endParaRPr lang="en-US" altLang="zh-CN" dirty="0"/>
          </a:p>
          <a:p>
            <a:r>
              <a:rPr lang="en-US" altLang="zh-CN" dirty="0"/>
              <a:t>High Accuracy: Using  ML algorithms ensures accurate predictions of breast cancer cell types, reducing misdiagnoses and establishing a dependable identification of cancer types.</a:t>
            </a:r>
            <a:endParaRPr lang="en-US" altLang="zh-CN" dirty="0"/>
          </a:p>
          <a:p>
            <a:r>
              <a:rPr lang="en-US" altLang="zh-CN" dirty="0"/>
              <a:t>Speedy Process for Early Detection: These models provide rapid analysis, enabling healthcare professionals to make quick decisions crucial for early detection. </a:t>
            </a:r>
            <a:endParaRPr lang="en-US" altLang="zh-CN" dirty="0"/>
          </a:p>
          <a:p>
            <a:r>
              <a:rPr lang="en-US" altLang="zh-CN" dirty="0"/>
              <a:t>Enhanced Early Detection:  Early detection significantly improves treatment success rates and positively impacts patient prognosis.</a:t>
            </a:r>
            <a:endParaRPr lang="en-US" altLang="zh-CN" dirty="0"/>
          </a:p>
          <a:p>
            <a:r>
              <a:rPr lang="en-US" altLang="zh-CN" dirty="0"/>
              <a:t>Reduced Human Error: By mitigating human errors and biases in manual assessments, machine learning models enhance the overall reliability of the diagnostic process.</a:t>
            </a:r>
            <a:endParaRPr lang="en-US" altLang="zh-CN" dirty="0"/>
          </a:p>
          <a:p>
            <a:r>
              <a:rPr lang="en-US" altLang="zh-CN" dirty="0"/>
              <a:t>Potential for Personalized Treatment: Efficient identification of specific breast cancer cell types allows tailoring treatment plans based on cancer characteristics, promising more effective and personalized therapies for patients.</a:t>
            </a:r>
            <a:endParaRPr lang="en-US" altLang="zh-CN" dirty="0"/>
          </a:p>
          <a:p>
            <a:pPr marL="0" indent="0">
              <a:buNone/>
            </a:pPr>
            <a:endParaRPr lang="en-US" altLang="zh-CN"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Flowchart</a:t>
            </a:r>
            <a:endParaRPr lang="en-US" altLang="zh-CN" dirty="0"/>
          </a:p>
        </p:txBody>
      </p:sp>
      <p:pic>
        <p:nvPicPr>
          <p:cNvPr id="6" name="Content Placeholder 5" descr="Flowchart"/>
          <p:cNvPicPr>
            <a:picLocks noChangeAspect="1"/>
          </p:cNvPicPr>
          <p:nvPr>
            <p:ph idx="1"/>
          </p:nvPr>
        </p:nvPicPr>
        <p:blipFill>
          <a:blip r:embed="rId2"/>
          <a:stretch>
            <a:fillRect/>
          </a:stretch>
        </p:blipFill>
        <p:spPr>
          <a:xfrm>
            <a:off x="1454785" y="1228725"/>
            <a:ext cx="8824595" cy="512318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About Dataset </a:t>
            </a:r>
            <a:endParaRPr lang="en-US" altLang="zh-CN" dirty="0"/>
          </a:p>
        </p:txBody>
      </p:sp>
      <p:sp>
        <p:nvSpPr>
          <p:cNvPr id="3" name="内容占位符 2"/>
          <p:cNvSpPr>
            <a:spLocks noGrp="1"/>
          </p:cNvSpPr>
          <p:nvPr>
            <p:ph idx="1"/>
            <p:custDataLst>
              <p:tags r:id="rId2"/>
            </p:custDataLst>
          </p:nvPr>
        </p:nvSpPr>
        <p:spPr>
          <a:xfrm>
            <a:off x="669925" y="1357630"/>
            <a:ext cx="10852150" cy="4983480"/>
          </a:xfrm>
        </p:spPr>
        <p:txBody>
          <a:bodyPr/>
          <a:lstStyle/>
          <a:p>
            <a:pPr marL="0" indent="0">
              <a:buNone/>
            </a:pPr>
            <a:r>
              <a:rPr lang="en-US" altLang="zh-CN" dirty="0"/>
              <a:t>Breast Cancer Wisconsin (Diagnostic) is the Dataset used in this ML project, it is taken from obtained from the UC Irvine Machine Learning Repository. The Wisconsin Diagnostic Breast Cancer (WDBC) Dataset serves as a tool for differentiating between benign and cancerous tumors. </a:t>
            </a:r>
            <a:endParaRPr lang="en-US" altLang="zh-CN" dirty="0"/>
          </a:p>
          <a:p>
            <a:pPr marL="0" indent="0">
              <a:buNone/>
            </a:pPr>
            <a:r>
              <a:rPr lang="en-US" altLang="zh-CN" dirty="0"/>
              <a:t>The dataset consists of 569 instances, each characterized by 32 attributes. These attributes include an Identification number and a Diagnosis code, where 'M' corresponds to malignant and 'B' to benign cases.</a:t>
            </a:r>
            <a:endParaRPr lang="en-US" altLang="zh-CN" dirty="0"/>
          </a:p>
          <a:p>
            <a:pPr marL="0" indent="0">
              <a:buNone/>
            </a:pPr>
            <a:r>
              <a:rPr lang="en-US" altLang="zh-CN" dirty="0"/>
              <a:t>Among the features, noteworthy parameters such as radius, texture, perimeter, area, smoothness, compactness, concavity, concave points, symmetry, and fractal dimension for each cell nucleus are encompassed.These attributes are reported in three forms: mean, standard error, and "worst" contributing to a total of 30 features for each image.</a:t>
            </a:r>
            <a:endParaRPr lang="en-US" altLang="zh-CN" dirty="0"/>
          </a:p>
          <a:p>
            <a:pPr marL="0" indent="0">
              <a:buNone/>
            </a:pPr>
            <a:r>
              <a:rPr lang="en-US" altLang="zh-CN" dirty="0"/>
              <a:t>The “Unnamed” column is irrelevant for this machine learning model and Thus it will be removed in the data cleaning process.</a:t>
            </a:r>
            <a:endParaRPr lang="en-US" altLang="zh-CN"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Data Visualization</a:t>
            </a:r>
            <a:endParaRPr lang="en-US" altLang="zh-CN" dirty="0"/>
          </a:p>
        </p:txBody>
      </p:sp>
      <p:sp>
        <p:nvSpPr>
          <p:cNvPr id="3" name="内容占位符 2"/>
          <p:cNvSpPr>
            <a:spLocks noGrp="1"/>
          </p:cNvSpPr>
          <p:nvPr>
            <p:ph idx="1"/>
            <p:custDataLst>
              <p:tags r:id="rId2"/>
            </p:custDataLst>
          </p:nvPr>
        </p:nvSpPr>
        <p:spPr>
          <a:xfrm>
            <a:off x="669925" y="1357630"/>
            <a:ext cx="4191635" cy="4983480"/>
          </a:xfrm>
        </p:spPr>
        <p:txBody>
          <a:bodyPr/>
          <a:lstStyle/>
          <a:p>
            <a:r>
              <a:rPr lang="en-US" altLang="zh-CN" b="1" dirty="0">
                <a:latin typeface="Arial Bold" panose="020B0604020202020204" charset="0"/>
                <a:cs typeface="Arial Bold" panose="020B0604020202020204" charset="0"/>
              </a:rPr>
              <a:t>Countplot</a:t>
            </a:r>
            <a:r>
              <a:rPr lang="en-US" altLang="zh-CN" dirty="0"/>
              <a:t>: To show number of benign (repsented by 0) and malignant cancer pateint (represented by 1) .</a:t>
            </a:r>
            <a:endParaRPr lang="en-US" altLang="zh-CN" dirty="0"/>
          </a:p>
          <a:p>
            <a:endParaRPr lang="en-US" altLang="zh-CN" dirty="0"/>
          </a:p>
          <a:p>
            <a:endParaRPr lang="en-US" altLang="zh-CN" dirty="0"/>
          </a:p>
        </p:txBody>
      </p:sp>
      <p:pic>
        <p:nvPicPr>
          <p:cNvPr id="5" name="Picture 4" descr="countplot"/>
          <p:cNvPicPr>
            <a:picLocks noChangeAspect="1"/>
          </p:cNvPicPr>
          <p:nvPr/>
        </p:nvPicPr>
        <p:blipFill>
          <a:blip r:embed="rId3"/>
          <a:stretch>
            <a:fillRect/>
          </a:stretch>
        </p:blipFill>
        <p:spPr>
          <a:xfrm>
            <a:off x="966470" y="2997200"/>
            <a:ext cx="3597910" cy="2722245"/>
          </a:xfrm>
          <a:prstGeom prst="rect">
            <a:avLst/>
          </a:prstGeom>
        </p:spPr>
      </p:pic>
      <p:sp>
        <p:nvSpPr>
          <p:cNvPr id="6" name="内容占位符 2"/>
          <p:cNvSpPr>
            <a:spLocks noGrp="1"/>
          </p:cNvSpPr>
          <p:nvPr>
            <p:custDataLst>
              <p:tags r:id="rId4"/>
            </p:custDataLst>
          </p:nvPr>
        </p:nvSpPr>
        <p:spPr>
          <a:xfrm>
            <a:off x="4861560" y="1357630"/>
            <a:ext cx="6153150" cy="498348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Microsoft YaHei" panose="020B0503020204020204" charset="-122"/>
                <a:cs typeface="Arial" panose="020B0604020202020204" pitchFamily="34" charset="0"/>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Arial Bold" panose="020B0604020202020204" charset="0"/>
                <a:cs typeface="Arial Bold" panose="020B0604020202020204" charset="0"/>
              </a:rPr>
              <a:t>Pairplot</a:t>
            </a:r>
            <a:r>
              <a:rPr lang="en-US" altLang="zh-CN" dirty="0"/>
              <a:t>: Pairplot will show scatterplots for all combinations of numerical columns, and data points will be color-coded according to the 'diagnosis' column.</a:t>
            </a:r>
            <a:endParaRPr lang="en-US" altLang="zh-CN" dirty="0"/>
          </a:p>
          <a:p>
            <a:endParaRPr lang="en-US" altLang="zh-CN" dirty="0"/>
          </a:p>
          <a:p>
            <a:endParaRPr lang="en-US" altLang="zh-CN" dirty="0"/>
          </a:p>
        </p:txBody>
      </p:sp>
      <p:pic>
        <p:nvPicPr>
          <p:cNvPr id="27" name="Picture 27" descr="pairplot real valued"/>
          <p:cNvPicPr>
            <a:picLocks noChangeAspect="1"/>
          </p:cNvPicPr>
          <p:nvPr/>
        </p:nvPicPr>
        <p:blipFill>
          <a:blip r:embed="rId5"/>
          <a:stretch>
            <a:fillRect/>
          </a:stretch>
        </p:blipFill>
        <p:spPr>
          <a:xfrm>
            <a:off x="6125210" y="2322830"/>
            <a:ext cx="3864610" cy="3711575"/>
          </a:xfrm>
          <a:prstGeom prst="rect">
            <a:avLst/>
          </a:prstGeom>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Model</a:t>
            </a:r>
            <a:endParaRPr lang="en-US" altLang="zh-CN" dirty="0"/>
          </a:p>
        </p:txBody>
      </p:sp>
      <p:sp>
        <p:nvSpPr>
          <p:cNvPr id="3" name="内容占位符 2"/>
          <p:cNvSpPr>
            <a:spLocks noGrp="1"/>
          </p:cNvSpPr>
          <p:nvPr>
            <p:ph idx="1"/>
            <p:custDataLst>
              <p:tags r:id="rId2"/>
            </p:custDataLst>
          </p:nvPr>
        </p:nvSpPr>
        <p:spPr>
          <a:xfrm>
            <a:off x="669925" y="1357630"/>
            <a:ext cx="10852150" cy="4983480"/>
          </a:xfrm>
        </p:spPr>
        <p:txBody>
          <a:bodyPr/>
          <a:lstStyle/>
          <a:p>
            <a:r>
              <a:rPr lang="en-US" altLang="zh-CN" dirty="0"/>
              <a:t>Classification is a supervised learning which have input data and target values to classify. So we have created variable x which contains the whole dataset except ‘diagnosis’ and variable y contains the target attribute which is ‘diagnosis’.</a:t>
            </a:r>
            <a:endParaRPr lang="en-US" altLang="zh-CN" dirty="0"/>
          </a:p>
          <a:p>
            <a:r>
              <a:rPr lang="en-US" altLang="zh-CN" dirty="0"/>
              <a:t>Then we split the data into Training and testing data (75% data for training and 25% for test).</a:t>
            </a:r>
            <a:endParaRPr lang="en-US" altLang="zh-CN" dirty="0"/>
          </a:p>
          <a:p>
            <a:r>
              <a:rPr lang="en-US" altLang="zh-CN" dirty="0"/>
              <a:t>We use differenent classsifier for classification to find the Accuracy, Precision, Recall and F1-score and thus the find best model for our data set.The different classifier used are:-</a:t>
            </a:r>
            <a:endParaRPr lang="en-US" altLang="zh-CN" dirty="0"/>
          </a:p>
          <a:p>
            <a:pPr marL="800100" lvl="1" indent="-342900">
              <a:buAutoNum type="arabicPeriod"/>
            </a:pPr>
            <a:r>
              <a:rPr lang="en-US" altLang="zh-CN" dirty="0"/>
              <a:t> DecisionTreeClassifier</a:t>
            </a:r>
            <a:endParaRPr lang="en-US" altLang="zh-CN" dirty="0"/>
          </a:p>
          <a:p>
            <a:pPr marL="800100" lvl="1" indent="-342900">
              <a:buAutoNum type="arabicPeriod"/>
            </a:pPr>
            <a:r>
              <a:rPr lang="en-US" altLang="zh-CN" dirty="0"/>
              <a:t>GaussianNB</a:t>
            </a:r>
            <a:endParaRPr lang="en-US" altLang="zh-CN" dirty="0"/>
          </a:p>
          <a:p>
            <a:pPr marL="800100" lvl="1" indent="-342900">
              <a:buAutoNum type="arabicPeriod"/>
            </a:pPr>
            <a:r>
              <a:rPr lang="en-US" altLang="zh-CN" dirty="0"/>
              <a:t>LogisticRegression</a:t>
            </a:r>
            <a:endParaRPr lang="en-US" altLang="zh-CN" dirty="0"/>
          </a:p>
          <a:p>
            <a:pPr marL="800100" lvl="1" indent="-342900">
              <a:buAutoNum type="arabicPeriod"/>
            </a:pPr>
            <a:r>
              <a:rPr lang="en-US" altLang="zh-CN" dirty="0"/>
              <a:t>RandomForestClassifier</a:t>
            </a:r>
            <a:endParaRPr lang="en-US" altLang="zh-CN" dirty="0"/>
          </a:p>
          <a:p>
            <a:pPr marL="800100" lvl="1" indent="-342900">
              <a:buAutoNum type="arabicPeriod"/>
            </a:pPr>
            <a:r>
              <a:rPr lang="en-US" altLang="zh-CN" dirty="0"/>
              <a:t>SupportVectorClassifier.</a:t>
            </a:r>
            <a:endParaRPr lang="en-US" altLang="zh-CN" dirty="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727714"/>
            <a:ext cx="10852237" cy="441964"/>
          </a:xfrm>
        </p:spPr>
        <p:txBody>
          <a:bodyPr>
            <a:normAutofit fontScale="90000"/>
          </a:bodyPr>
          <a:lstStyle/>
          <a:p>
            <a:r>
              <a:rPr lang="en-US" altLang="zh-CN" dirty="0"/>
              <a:t>Result</a:t>
            </a:r>
            <a:endParaRPr lang="en-US" altLang="zh-CN" dirty="0"/>
          </a:p>
        </p:txBody>
      </p:sp>
      <p:sp>
        <p:nvSpPr>
          <p:cNvPr id="3" name="内容占位符 2"/>
          <p:cNvSpPr>
            <a:spLocks noGrp="1"/>
          </p:cNvSpPr>
          <p:nvPr>
            <p:ph idx="1"/>
            <p:custDataLst>
              <p:tags r:id="rId2"/>
            </p:custDataLst>
          </p:nvPr>
        </p:nvSpPr>
        <p:spPr>
          <a:xfrm>
            <a:off x="669925" y="5352415"/>
            <a:ext cx="10852150" cy="988695"/>
          </a:xfrm>
        </p:spPr>
        <p:txBody>
          <a:bodyPr/>
          <a:lstStyle/>
          <a:p>
            <a:pPr marL="0" indent="0">
              <a:buNone/>
            </a:pPr>
            <a:r>
              <a:rPr lang="en-US" altLang="zh-CN" dirty="0"/>
              <a:t>Among the classifiers used Random Forest Classifier gives the highest accuracy which is 97.90% among the classifiers used in this machine learning.</a:t>
            </a:r>
            <a:endParaRPr lang="en-US" altLang="zh-CN" dirty="0"/>
          </a:p>
        </p:txBody>
      </p:sp>
      <p:pic>
        <p:nvPicPr>
          <p:cNvPr id="4" name="Picture 3" descr="perf"/>
          <p:cNvPicPr>
            <a:picLocks noChangeAspect="1"/>
          </p:cNvPicPr>
          <p:nvPr/>
        </p:nvPicPr>
        <p:blipFill>
          <a:blip r:embed="rId3"/>
          <a:stretch>
            <a:fillRect/>
          </a:stretch>
        </p:blipFill>
        <p:spPr>
          <a:xfrm>
            <a:off x="1984375" y="1169670"/>
            <a:ext cx="7360920" cy="4227195"/>
          </a:xfrm>
          <a:prstGeom prst="rect">
            <a:avLst/>
          </a:prstGeom>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SUBTYPE" val="q"/>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UNIT_TYPE" val="i"/>
  <p:tag name="KSO_WM_UNIT_INDEX" val="3"/>
  <p:tag name="KSO_WM_SLIDE_BACKGROUND_TYPE" val="frame"/>
  <p:tag name="KSO_WM_SLIDE_BK_DARK_LIGHT" val="2"/>
</p:tagLst>
</file>

<file path=ppt/tags/tag107.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UNIT_TYPE" val="i"/>
  <p:tag name="KSO_WM_UNIT_INDEX" val="4"/>
  <p:tag name="KSO_WM_SLIDE_BACKGROUND_TYPE" val="frame"/>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20.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4*i*4"/>
  <p:tag name="KSO_WM_UNIT_LAYERLEVEL" val="1"/>
  <p:tag name="KSO_WM_TAG_VERSION" val="1.0"/>
  <p:tag name="KSO_WM_BEAUTIFY_FLAG" val="#wm#"/>
  <p:tag name="KSO_WM_UNIT_TYPE" val="i"/>
  <p:tag name="KSO_WM_UNIT_INDEX" val="4"/>
  <p:tag name="KSO_WM_SLIDE_BACKGROUND_TYPE" val="leftRigh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2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5*i*4"/>
  <p:tag name="KSO_WM_UNIT_LAYERLEVEL" val="1"/>
  <p:tag name="KSO_WM_TAG_VERSION" val="1.0"/>
  <p:tag name="KSO_WM_BEAUTIFY_FLAG" val="#wm#"/>
  <p:tag name="KSO_WM_UNIT_TYPE" val="i"/>
  <p:tag name="KSO_WM_UNIT_INDEX" val="4"/>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frame"/>
  <p:tag name="KSO_WM_SLIDE_BK_DARK_LIGHT"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6.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7*i*4"/>
  <p:tag name="KSO_WM_UNIT_LAYERLEVEL" val="1"/>
  <p:tag name="KSO_WM_TAG_VERSION" val="1.0"/>
  <p:tag name="KSO_WM_BEAUTIFY_FLAG" val="#wm#"/>
  <p:tag name="KSO_WM_UNIT_TYPE" val="i"/>
  <p:tag name="KSO_WM_UNIT_INDEX" val="4"/>
  <p:tag name="KSO_WM_SLIDE_BACKGROUND_TYPE" val="navigation"/>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80625"/>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9.xml><?xml version="1.0" encoding="utf-8"?>
<p:tagLst xmlns:p="http://schemas.openxmlformats.org/presentationml/2006/main">
  <p:tag name="KSO_WM_TAG_VERSION" val="1.0"/>
  <p:tag name="KSO_WM_BEAUTIFY_FLAG" val="#wm#"/>
  <p:tag name="KSO_WM_COMBINE_RELATE_SLIDE_ID" val="background20177937_1"/>
  <p:tag name="KSO_WM_TEMPLATE_CATEGORY" val="custom"/>
  <p:tag name="KSO_WM_TEMPLATE_INDEX" val="20180625"/>
  <p:tag name="KSO_WM_TEMPLATE_SUBCATEGORY" val="0"/>
  <p:tag name="KSO_WM_TEMPLATE_THUMBS_INDEX" val="1、5、9、11、15、21、30"/>
  <p:tag name="KSO_WM_TEMPLATE_MASTER_TYPE" val="1"/>
  <p:tag name="KSO_WM_TEMPLATE_COLOR_TYPE" val="1"/>
  <p:tag name="KSO_WM_TEMPLATE_MASTER_THUMB_INDEX" val="18"/>
  <p:tag name="KSO_WM_UNIT_SHOW_EDIT_AREA_INDICATION"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1*a*1"/>
  <p:tag name="KSO_WM_UNIT_PRESET_TEXT" val="FRESH"/>
  <p:tag name="KSO_WM_UNIT_NOCLEAR" val="0"/>
  <p:tag name="KSO_WM_UNIT_DIAGRAM_ISNUMVISUAL" val="0"/>
  <p:tag name="KSO_WM_UNIT_DIAGRAM_ISREFERUNIT" val="0"/>
</p:tagLst>
</file>

<file path=ppt/tags/tag161.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b"/>
  <p:tag name="KSO_WM_UNIT_INDEX" val="1"/>
  <p:tag name="KSO_WM_UNIT_LAYERLEVEL" val="1"/>
  <p:tag name="KSO_WM_UNIT_VALUE" val="165"/>
  <p:tag name="KSO_WM_UNIT_ISCONTENTSTITLE" val="0"/>
  <p:tag name="KSO_WM_UNIT_HIGHLIGHT" val="0"/>
  <p:tag name="KSO_WM_UNIT_COMPATIBLE" val="0"/>
  <p:tag name="KSO_WM_UNIT_ID" val="custom20180625_1*b*1"/>
  <p:tag name="KSO_WM_UNIT_NOCLEAR" val="0"/>
  <p:tag name="KSO_WM_UNIT_DIAGRAM_ISNUMVISUAL" val="0"/>
  <p:tag name="KSO_WM_UNIT_DIAGRAM_ISREFERUNIT" val="0"/>
  <p:tag name="KSO_WM_UNIT_PRESET_TEXT" val="Click here to add a subtitle"/>
</p:tagLst>
</file>

<file path=ppt/tags/tag162.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77937_1"/>
  <p:tag name="KSO_WM_TEMPLATE_CATEGORY" val="custom"/>
  <p:tag name="KSO_WM_TEMPLATE_INDEX" val="20180625"/>
  <p:tag name="KSO_WM_SLIDE_ID" val="custom20180625_1"/>
  <p:tag name="KSO_WM_SLIDE_INDEX" val="1"/>
  <p:tag name="KSO_WM_TEMPLATE_SUBCATEGORY" val="0"/>
  <p:tag name="KSO_WM_TEMPLATE_THUMBS_INDEX" val="1、5、9、11、15、21、30"/>
  <p:tag name="KSO_WM_SLIDE_SUBTYPE" val="pureTxt"/>
  <p:tag name="KSO_WM_TEMPLATE_MASTER_TYPE" val="1"/>
  <p:tag name="KSO_WM_TEMPLATE_COLOR_TYPE" val="1"/>
  <p:tag name="KSO_WM_TEMPLATE_MASTER_THUMB_INDEX" val="12"/>
</p:tagLst>
</file>

<file path=ppt/tags/tag163.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64.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65.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66.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3*a*1"/>
  <p:tag name="KSO_WM_UNIT_PRESET_TEXT" val="LOREM IPSUM DOLOR"/>
  <p:tag name="KSO_WM_UNIT_NOCLEAR" val="0"/>
  <p:tag name="KSO_WM_UNIT_DIAGRAM_ISNUMVISUAL" val="0"/>
  <p:tag name="KSO_WM_UNIT_DIAGRAM_ISREFERUNIT" val="0"/>
</p:tagLst>
</file>

<file path=ppt/tags/tag167.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209"/>
  <p:tag name="KSO_WM_UNIT_LAYERLEVEL" val="1"/>
  <p:tag name="KSO_WM_UNIT_INDEX" val="1"/>
  <p:tag name="KSO_WM_UNIT_TYPE" val="f"/>
  <p:tag name="KSO_WM_UNIT_ID" val="custom20180625_3*f*1"/>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68.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209"/>
  <p:tag name="KSO_WM_UNIT_LAYERLEVEL" val="1"/>
  <p:tag name="KSO_WM_UNIT_INDEX" val="2"/>
  <p:tag name="KSO_WM_UNIT_TYPE" val="f"/>
  <p:tag name="KSO_WM_UNIT_ID" val="custom20180625_3*f*2"/>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69.xml><?xml version="1.0" encoding="utf-8"?>
<p:tagLst xmlns:p="http://schemas.openxmlformats.org/presentationml/2006/main">
  <p:tag name="KSO_WM_SLIDE_SIZE" val="855*465"/>
  <p:tag name="KSO_WM_SLIDE_POSITION" val="52*34"/>
  <p:tag name="KSO_WM_SLIDE_LAYOUT_CNT" val="1_2"/>
  <p:tag name="KSO_WM_SLIDE_LAYOUT" val="a_f"/>
  <p:tag name="KSO_WM_BEAUTIFY_FLAG" val="#wm#"/>
  <p:tag name="KSO_WM_SLIDE_TYPE" val="text"/>
  <p:tag name="KSO_WM_SLIDE_ITEM_CNT" val="0"/>
  <p:tag name="KSO_WM_TAG_VERSION" val="1.0"/>
  <p:tag name="KSO_WM_COMBINE_RELATE_SLIDE_ID" val="background20177937_3"/>
  <p:tag name="KSO_WM_TEMPLATE_CATEGORY" val="custom"/>
  <p:tag name="KSO_WM_TEMPLATE_INDEX" val="20180625"/>
  <p:tag name="KSO_WM_SLIDE_ID" val="custom20180625_3"/>
  <p:tag name="KSO_WM_SLIDE_INDEX" val="3"/>
  <p:tag name="KSO_WM_TEMPLATE_SUBCATEGORY" val="0"/>
  <p:tag name="KSO_WM_SLIDE_SUBTYPE" val="pureTxt"/>
  <p:tag name="KSO_WM_TEMPLATE_MASTER_TYPE" val="1"/>
  <p:tag name="KSO_WM_TEMPLATE_COLOR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27"/>
  <p:tag name="KSO_WM_UNIT_LAYERLEVEL" val="1"/>
  <p:tag name="KSO_WM_UNIT_INDEX" val="1"/>
  <p:tag name="KSO_WM_UNIT_TYPE" val="a"/>
  <p:tag name="KSO_WM_UNIT_ID" val="custom20180625_4*a*1"/>
  <p:tag name="KSO_WM_UNIT_PRESET_TEXT" val="LOREM IPSUM DOLOR"/>
  <p:tag name="KSO_WM_UNIT_NOCLEAR" val="0"/>
  <p:tag name="KSO_WM_UNIT_DIAGRAM_ISNUMVISUAL" val="0"/>
  <p:tag name="KSO_WM_UNIT_DIAGRAM_ISREFERUNIT" val="0"/>
</p:tagLst>
</file>

<file path=ppt/tags/tag171.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f"/>
  <p:tag name="KSO_WM_UNIT_INDEX" val="1"/>
  <p:tag name="KSO_WM_UNIT_LAYERLEVEL" val="1"/>
  <p:tag name="KSO_WM_UNIT_VALUE" val="195"/>
  <p:tag name="KSO_WM_UNIT_HIGHLIGHT" val="0"/>
  <p:tag name="KSO_WM_UNIT_COMPATIBLE" val="0"/>
  <p:tag name="KSO_WM_UNIT_ID" val="custom20180625_4*f*1"/>
  <p:tag name="KSO_WM_UNIT_PRESET_TEXT" val="Lorem ipsum dolor sit amet, consectetur adipisicing elit.Lorem ipsum dolor sit amet, consectetur adipisicing elit.Lorem ipsum dolor sit amet, consectetur adipisicing elit.Lorem ipsum dolor sit amet, consectetur adipisicing elit."/>
  <p:tag name="KSO_WM_UNIT_NOCLEAR" val="0"/>
  <p:tag name="KSO_WM_UNIT_DIAGRAM_ISNUMVISUAL" val="0"/>
  <p:tag name="KSO_WM_UNIT_DIAGRAM_ISREFERUNIT" val="0"/>
</p:tagLst>
</file>

<file path=ppt/tags/tag172.xml><?xml version="1.0" encoding="utf-8"?>
<p:tagLst xmlns:p="http://schemas.openxmlformats.org/presentationml/2006/main">
  <p:tag name="KSO_WM_SLIDE_SIZE" val="855*459"/>
  <p:tag name="KSO_WM_SLIDE_POSITION" val="52*40"/>
  <p:tag name="KSO_WM_SLIDE_LAYOUT_CNT" val="1_1_1"/>
  <p:tag name="KSO_WM_SLIDE_LAYOUT" val="a_d_f"/>
  <p:tag name="KSO_WM_BEAUTIFY_FLAG" val="#wm#"/>
  <p:tag name="KSO_WM_SLIDE_TYPE" val="text"/>
  <p:tag name="KSO_WM_SLIDE_ITEM_CNT" val="0"/>
  <p:tag name="KSO_WM_TAG_VERSION" val="1.0"/>
  <p:tag name="KSO_WM_COMBINE_RELATE_SLIDE_ID" val="background20177937_4"/>
  <p:tag name="KSO_WM_TEMPLATE_CATEGORY" val="custom"/>
  <p:tag name="KSO_WM_TEMPLATE_INDEX" val="20180625"/>
  <p:tag name="KSO_WM_SLIDE_ID" val="custom20180625_4"/>
  <p:tag name="KSO_WM_SLIDE_INDEX" val="4"/>
  <p:tag name="KSO_WM_TEMPLATE_SUBCATEGORY" val="0"/>
  <p:tag name="KSO_WM_SLIDE_SUBTYPE" val="picTxt"/>
  <p:tag name="KSO_WM_TEMPLATE_MASTER_TYPE" val="1"/>
  <p:tag name="KSO_WM_TEMPLATE_COLOR_TYPE" val="1"/>
</p:tagLst>
</file>

<file path=ppt/tags/tag173.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7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75.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76.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7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78.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79.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81.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82.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83.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84.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85.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86.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87.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88.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89.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91.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ISCONTENTSTITLE" val="0"/>
  <p:tag name="KSO_WM_UNIT_VALUE" val="44"/>
  <p:tag name="KSO_WM_UNIT_LAYERLEVEL" val="1"/>
  <p:tag name="KSO_WM_UNIT_INDEX" val="1"/>
  <p:tag name="KSO_WM_UNIT_TYPE" val="a"/>
  <p:tag name="KSO_WM_UNIT_ID" val="custom20180625_2*a*1"/>
  <p:tag name="KSO_WM_UNIT_PRESET_TEXT" val="LOREM IPSUM DOLOR"/>
  <p:tag name="KSO_WM_UNIT_NOCLEAR" val="0"/>
  <p:tag name="KSO_WM_UNIT_DIAGRAM_ISNUMVISUAL" val="0"/>
  <p:tag name="KSO_WM_UNIT_DIAGRAM_ISREFERUNIT" val="0"/>
</p:tagLst>
</file>

<file path=ppt/tags/tag192.xml><?xml version="1.0" encoding="utf-8"?>
<p:tagLst xmlns:p="http://schemas.openxmlformats.org/presentationml/2006/main">
  <p:tag name="KSO_WM_TAG_VERSION" val="1.0"/>
  <p:tag name="KSO_WM_BEAUTIFY_FLAG" val="#wm#"/>
  <p:tag name="KSO_WM_TEMPLATE_CATEGORY" val="custom"/>
  <p:tag name="KSO_WM_TEMPLATE_INDEX" val="20180625"/>
  <p:tag name="KSO_WM_UNIT_COMPATIBLE" val="0"/>
  <p:tag name="KSO_WM_UNIT_HIGHLIGHT" val="0"/>
  <p:tag name="KSO_WM_UNIT_VALUE" val="440"/>
  <p:tag name="KSO_WM_UNIT_LAYERLEVEL" val="1"/>
  <p:tag name="KSO_WM_UNIT_INDEX" val="1"/>
  <p:tag name="KSO_WM_UNIT_TYPE" val="f"/>
  <p:tag name="KSO_WM_UNIT_ID" val="custom20180625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Lst>
</file>

<file path=ppt/tags/tag193.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7937_2"/>
  <p:tag name="KSO_WM_TEMPLATE_CATEGORY" val="custom"/>
  <p:tag name="KSO_WM_TEMPLATE_INDEX" val="20180625"/>
  <p:tag name="KSO_WM_SLIDE_ID" val="custom20180625_2"/>
  <p:tag name="KSO_WM_SLIDE_INDEX" val="2"/>
  <p:tag name="KSO_WM_TEMPLATE_SUBCATEGORY" val="0"/>
  <p:tag name="KSO_WM_SLIDE_SUBTYPE" val="pureTxt"/>
  <p:tag name="KSO_WM_TEMPLATE_MASTER_TYPE" val="1"/>
  <p:tag name="KSO_WM_TEMPLATE_COLOR_TYPE" val="1"/>
</p:tagLst>
</file>

<file path=ppt/tags/tag194.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80625_8*l_h_i*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8"/>
  <p:tag name="KSO_WM_UNIT_COLOR_SCHEME_PARENT_PAGE" val="0_3"/>
</p:tagLst>
</file>

<file path=ppt/tags/tag195.xml><?xml version="1.0" encoding="utf-8"?>
<p:tagLst xmlns:p="http://schemas.openxmlformats.org/presentationml/2006/main">
  <p:tag name="KSO_WM_UNIT_HIGHLIGHT" val="0"/>
  <p:tag name="KSO_WM_UNIT_COMPATIBLE" val="0"/>
  <p:tag name="KSO_WM_DIAGRAM_GROUP_CODE" val="l1-1"/>
  <p:tag name="KSO_WM_UNIT_TYPE" val="l_h_i"/>
  <p:tag name="KSO_WM_UNIT_INDEX" val="1_2_2"/>
  <p:tag name="KSO_WM_UNIT_ID" val="custom20180625_8*l_h_i*1_2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9"/>
  <p:tag name="KSO_WM_UNIT_COLOR_SCHEME_PARENT_PAGE" val="0_3"/>
</p:tagLst>
</file>

<file path=ppt/tags/tag196.xml><?xml version="1.0" encoding="utf-8"?>
<p:tagLst xmlns:p="http://schemas.openxmlformats.org/presentationml/2006/main">
  <p:tag name="KSO_WM_UNIT_HIGHLIGHT" val="0"/>
  <p:tag name="KSO_WM_UNIT_COMPATIBLE" val="0"/>
  <p:tag name="KSO_WM_DIAGRAM_GROUP_CODE" val="l1-1"/>
  <p:tag name="KSO_WM_UNIT_TYPE" val="l_h_i"/>
  <p:tag name="KSO_WM_UNIT_INDEX" val="1_3_1"/>
  <p:tag name="KSO_WM_UNIT_ID" val="custom20180625_8*l_h_i*1_3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6"/>
  <p:tag name="KSO_WM_UNIT_COLOR_SCHEME_PARENT_PAGE" val="0_3"/>
</p:tagLst>
</file>

<file path=ppt/tags/tag197.xml><?xml version="1.0" encoding="utf-8"?>
<p:tagLst xmlns:p="http://schemas.openxmlformats.org/presentationml/2006/main">
  <p:tag name="KSO_WM_UNIT_HIGHLIGHT" val="0"/>
  <p:tag name="KSO_WM_UNIT_COMPATIBLE" val="0"/>
  <p:tag name="KSO_WM_DIAGRAM_GROUP_CODE" val="l1-1"/>
  <p:tag name="KSO_WM_UNIT_TYPE" val="l_h_i"/>
  <p:tag name="KSO_WM_UNIT_INDEX" val="1_3_2"/>
  <p:tag name="KSO_WM_UNIT_ID" val="custom20180625_8*l_h_i*1_3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7"/>
  <p:tag name="KSO_WM_UNIT_COLOR_SCHEME_PARENT_PAGE" val="0_3"/>
</p:tagLst>
</file>

<file path=ppt/tags/tag198.xml><?xml version="1.0" encoding="utf-8"?>
<p:tagLst xmlns:p="http://schemas.openxmlformats.org/presentationml/2006/main">
  <p:tag name="KSO_WM_UNIT_HIGHLIGHT" val="0"/>
  <p:tag name="KSO_WM_UNIT_COMPATIBLE" val="0"/>
  <p:tag name="KSO_WM_DIAGRAM_GROUP_CODE" val="l1-1"/>
  <p:tag name="KSO_WM_UNIT_TYPE" val="l_h_i"/>
  <p:tag name="KSO_WM_UNIT_INDEX" val="1_4_1"/>
  <p:tag name="KSO_WM_UNIT_ID" val="custom20180625_8*l_h_i*1_4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2"/>
  <p:tag name="KSO_WM_UNIT_COLOR_SCHEME_PARENT_PAGE" val="0_3"/>
</p:tagLst>
</file>

<file path=ppt/tags/tag199.xml><?xml version="1.0" encoding="utf-8"?>
<p:tagLst xmlns:p="http://schemas.openxmlformats.org/presentationml/2006/main">
  <p:tag name="KSO_WM_UNIT_HIGHLIGHT" val="0"/>
  <p:tag name="KSO_WM_UNIT_COMPATIBLE" val="0"/>
  <p:tag name="KSO_WM_DIAGRAM_GROUP_CODE" val="l1-1"/>
  <p:tag name="KSO_WM_UNIT_TYPE" val="l_h_i"/>
  <p:tag name="KSO_WM_UNIT_INDEX" val="1_4_2"/>
  <p:tag name="KSO_WM_UNIT_ID" val="custom20180625_8*l_h_i*1_4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3"/>
  <p:tag name="KSO_WM_UNIT_COLOR_SCHEME_PARENT_PAGE" val="0_3"/>
</p:tagLst>
</file>

<file path=ppt/tags/tag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80625_8*l_h_i*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4"/>
  <p:tag name="KSO_WM_UNIT_COLOR_SCHEME_PARENT_PAGE" val="0_3"/>
</p:tagLst>
</file>

<file path=ppt/tags/tag201.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80625_8*l_h_i*1_1_2"/>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0"/>
  <p:tag name="KSO_WM_UNIT_COLOR_SCHEME_PARENT_PAGE" val="0_3"/>
</p:tagLst>
</file>

<file path=ppt/tags/tag202.xml><?xml version="1.0" encoding="utf-8"?>
<p:tagLst xmlns:p="http://schemas.openxmlformats.org/presentationml/2006/main">
  <p:tag name="KSO_WM_UNIT_ISCONTENTSTITLE" val="0"/>
  <p:tag name="KSO_WM_UNIT_PRESET_TEXT" val="Click here to add to the title"/>
  <p:tag name="KSO_WM_UNIT_VALUE" val="7"/>
  <p:tag name="KSO_WM_UNIT_HIGHLIGHT" val="0"/>
  <p:tag name="KSO_WM_UNIT_COMPATIBLE" val="0"/>
  <p:tag name="KSO_WM_DIAGRAM_GROUP_CODE" val="l1-1"/>
  <p:tag name="KSO_WM_UNIT_TYPE" val="l_h_a"/>
  <p:tag name="KSO_WM_UNIT_INDEX" val="1_1_1"/>
  <p:tag name="KSO_WM_UNIT_ID" val="custom20180625_8*l_h_a*1_1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15"/>
  <p:tag name="KSO_WM_UNIT_COLOR_SCHEME_PARENT_PAGE" val="0_3"/>
  <p:tag name="KSO_WM_UNIT_NOCLEAR" val="0"/>
</p:tagLst>
</file>

<file path=ppt/tags/tag203.xml><?xml version="1.0" encoding="utf-8"?>
<p:tagLst xmlns:p="http://schemas.openxmlformats.org/presentationml/2006/main">
  <p:tag name="KSO_WM_UNIT_ISCONTENTSTITLE" val="0"/>
  <p:tag name="KSO_WM_UNIT_PRESET_TEXT" val="Click here to add to the title"/>
  <p:tag name="KSO_WM_UNIT_VALUE" val="7"/>
  <p:tag name="KSO_WM_UNIT_HIGHLIGHT" val="0"/>
  <p:tag name="KSO_WM_UNIT_COMPATIBLE" val="0"/>
  <p:tag name="KSO_WM_DIAGRAM_GROUP_CODE" val="l1-1"/>
  <p:tag name="KSO_WM_UNIT_TYPE" val="l_h_a"/>
  <p:tag name="KSO_WM_UNIT_INDEX" val="1_2_1"/>
  <p:tag name="KSO_WM_UNIT_ID" val="custom20180625_8*l_h_a*1_2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1"/>
  <p:tag name="KSO_WM_UNIT_COLOR_SCHEME_PARENT_PAGE" val="0_3"/>
  <p:tag name="KSO_WM_UNIT_NOCLEAR" val="0"/>
</p:tagLst>
</file>

<file path=ppt/tags/tag204.xml><?xml version="1.0" encoding="utf-8"?>
<p:tagLst xmlns:p="http://schemas.openxmlformats.org/presentationml/2006/main">
  <p:tag name="KSO_WM_UNIT_ISCONTENTSTITLE" val="0"/>
  <p:tag name="KSO_WM_UNIT_PRESET_TEXT" val="Click here to add to the title"/>
  <p:tag name="KSO_WM_UNIT_VALUE" val="7"/>
  <p:tag name="KSO_WM_UNIT_HIGHLIGHT" val="0"/>
  <p:tag name="KSO_WM_UNIT_COMPATIBLE" val="0"/>
  <p:tag name="KSO_WM_DIAGRAM_GROUP_CODE" val="l1-1"/>
  <p:tag name="KSO_WM_UNIT_TYPE" val="l_h_a"/>
  <p:tag name="KSO_WM_UNIT_INDEX" val="1_3_1"/>
  <p:tag name="KSO_WM_UNIT_ID" val="custom20180625_8*l_h_a*1_3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2"/>
  <p:tag name="KSO_WM_UNIT_COLOR_SCHEME_PARENT_PAGE" val="0_3"/>
  <p:tag name="KSO_WM_UNIT_NOCLEAR" val="0"/>
</p:tagLst>
</file>

<file path=ppt/tags/tag205.xml><?xml version="1.0" encoding="utf-8"?>
<p:tagLst xmlns:p="http://schemas.openxmlformats.org/presentationml/2006/main">
  <p:tag name="KSO_WM_UNIT_ISCONTENTSTITLE" val="0"/>
  <p:tag name="KSO_WM_UNIT_PRESET_TEXT" val="Click here to add to the title"/>
  <p:tag name="KSO_WM_UNIT_VALUE" val="7"/>
  <p:tag name="KSO_WM_UNIT_HIGHLIGHT" val="0"/>
  <p:tag name="KSO_WM_UNIT_COMPATIBLE" val="0"/>
  <p:tag name="KSO_WM_DIAGRAM_GROUP_CODE" val="l1-1"/>
  <p:tag name="KSO_WM_UNIT_TYPE" val="l_h_a"/>
  <p:tag name="KSO_WM_UNIT_INDEX" val="1_4_1"/>
  <p:tag name="KSO_WM_UNIT_ID" val="custom20180625_8*l_h_a*1_4_1"/>
  <p:tag name="KSO_WM_TEMPLATE_CATEGORY" val="custom"/>
  <p:tag name="KSO_WM_TEMPLATE_INDEX" val="20180625"/>
  <p:tag name="KSO_WM_UNIT_LAYERLEVEL" val="1_1_1"/>
  <p:tag name="KSO_WM_TAG_VERSION" val="1.0"/>
  <p:tag name="KSO_WM_BEAUTIFY_FLAG" val="#wm#"/>
  <p:tag name="KSO_WM_UNIT_DIAGRAM_ISNUMVISUAL" val="0"/>
  <p:tag name="KSO_WM_UNIT_DIAGRAM_ISREFERUNIT" val="0"/>
  <p:tag name="KSO_WM_UNIT_COLOR_SCHEME_SHAPE_ID" val="23"/>
  <p:tag name="KSO_WM_UNIT_COLOR_SCHEME_PARENT_PAGE" val="0_3"/>
  <p:tag name="KSO_WM_UNIT_NOCLEAR" val="0"/>
</p:tagLst>
</file>

<file path=ppt/tags/tag206.xml><?xml version="1.0" encoding="utf-8"?>
<p:tagLst xmlns:p="http://schemas.openxmlformats.org/presentationml/2006/main">
  <p:tag name="KSO_WM_UNIT_HIGHLIGHT" val="0"/>
  <p:tag name="KSO_WM_UNIT_COMPATIBLE" val="0"/>
  <p:tag name="KSO_WM_DIAGRAM_GROUP_CODE" val="l1-1"/>
  <p:tag name="KSO_WM_UNIT_TYPE" val="i"/>
  <p:tag name="KSO_WM_UNIT_INDEX" val="3"/>
  <p:tag name="KSO_WM_UNIT_ID" val="custom20180625_8*i*3"/>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9"/>
  <p:tag name="KSO_WM_UNIT_COLOR_SCHEME_PARENT_PAGE" val="0_3"/>
  <p:tag name="KSO_WM_UNIT_DECOLORIZATION" val="1"/>
</p:tagLst>
</file>

<file path=ppt/tags/tag207.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80625_8*i*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30"/>
  <p:tag name="KSO_WM_UNIT_COLOR_SCHEME_PARENT_PAGE" val="0_3"/>
</p:tagLst>
</file>

<file path=ppt/tags/tag208.xml><?xml version="1.0" encoding="utf-8"?>
<p:tagLst xmlns:p="http://schemas.openxmlformats.org/presentationml/2006/main">
  <p:tag name="KSO_WM_UNIT_HIGHLIGHT" val="0"/>
  <p:tag name="KSO_WM_UNIT_COMPATIBLE" val="0"/>
  <p:tag name="KSO_WM_DIAGRAM_GROUP_CODE" val="l1-1"/>
  <p:tag name="KSO_WM_UNIT_TYPE" val="i"/>
  <p:tag name="KSO_WM_UNIT_INDEX" val="2"/>
  <p:tag name="KSO_WM_UNIT_ID" val="custom20180625_8*i*2"/>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33"/>
  <p:tag name="KSO_WM_UNIT_COLOR_SCHEME_PARENT_PAGE" val="0_3"/>
</p:tagLst>
</file>

<file path=ppt/tags/tag209.xml><?xml version="1.0" encoding="utf-8"?>
<p:tagLst xmlns:p="http://schemas.openxmlformats.org/presentationml/2006/main">
  <p:tag name="KSO_WM_UNIT_ISCONTENTSTITLE" val="1"/>
  <p:tag name="KSO_WM_UNIT_PRESET_TEXT" val="CONTENTS"/>
  <p:tag name="KSO_WM_UNIT_VALUE" val="3"/>
  <p:tag name="KSO_WM_UNIT_HIGHLIGHT" val="0"/>
  <p:tag name="KSO_WM_UNIT_COMPATIBLE" val="0"/>
  <p:tag name="KSO_WM_DIAGRAM_GROUP_CODE" val="l1-1"/>
  <p:tag name="KSO_WM_UNIT_TYPE" val="a"/>
  <p:tag name="KSO_WM_UNIT_INDEX" val="1"/>
  <p:tag name="KSO_WM_UNIT_ID" val="custom20180625_8*a*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3"/>
  <p:tag name="KSO_WM_UNIT_COLOR_SCHEME_PARENT_PAGE" val="0_1"/>
  <p:tag name="KSO_WM_UNIT_NOCLEAR" val="0"/>
</p:tagLst>
</file>

<file path=ppt/tags/tag2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ISCONTENTSTITLE" val="0"/>
  <p:tag name="KSO_WM_UNIT_PRESET_TEXT" val="CONTENTS"/>
  <p:tag name="KSO_WM_UNIT_VALUE" val="8"/>
  <p:tag name="KSO_WM_UNIT_HIGHLIGHT" val="0"/>
  <p:tag name="KSO_WM_UNIT_COMPATIBLE" val="0"/>
  <p:tag name="KSO_WM_DIAGRAM_GROUP_CODE" val="l1-1"/>
  <p:tag name="KSO_WM_UNIT_TYPE" val="b"/>
  <p:tag name="KSO_WM_UNIT_INDEX" val="1"/>
  <p:tag name="KSO_WM_UNIT_ID" val="custom20180625_8*b*1"/>
  <p:tag name="KSO_WM_TEMPLATE_CATEGORY" val="custom"/>
  <p:tag name="KSO_WM_TEMPLATE_INDEX" val="20180625"/>
  <p:tag name="KSO_WM_UNIT_LAYERLEVEL" val="1"/>
  <p:tag name="KSO_WM_TAG_VERSION" val="1.0"/>
  <p:tag name="KSO_WM_BEAUTIFY_FLAG" val="#wm#"/>
  <p:tag name="KSO_WM_UNIT_DIAGRAM_ISNUMVISUAL" val="0"/>
  <p:tag name="KSO_WM_UNIT_DIAGRAM_ISREFERUNIT" val="0"/>
  <p:tag name="KSO_WM_UNIT_COLOR_SCHEME_SHAPE_ID" val="24"/>
  <p:tag name="KSO_WM_UNIT_COLOR_SCHEME_PARENT_PAGE" val="0_1"/>
  <p:tag name="KSO_WM_UNIT_NOCLEAR" val="0"/>
</p:tagLst>
</file>

<file path=ppt/tags/tag211.xml><?xml version="1.0" encoding="utf-8"?>
<p:tagLst xmlns:p="http://schemas.openxmlformats.org/presentationml/2006/main">
  <p:tag name="KSO_WM_SLIDE_ID" val="custom20180625_8"/>
  <p:tag name="KSO_WM_SLIDE_TYPE" val="contents"/>
  <p:tag name="KSO_WM_SLIDE_SUBTYPE" val="diag"/>
  <p:tag name="KSO_WM_SLIDE_ITEM_CNT" val="4"/>
  <p:tag name="KSO_WM_SLIDE_INDEX" val="8"/>
  <p:tag name="KSO_WM_DIAGRAM_GROUP_CODE" val="l1-1"/>
  <p:tag name="KSO_WM_SLIDE_DIAGTYPE" val="l"/>
  <p:tag name="KSO_WM_TAG_VERSION" val="1.0"/>
  <p:tag name="KSO_WM_BEAUTIFY_FLAG" val="#wm#"/>
  <p:tag name="KSO_WM_TEMPLATE_CATEGORY" val="custom"/>
  <p:tag name="KSO_WM_TEMPLATE_INDEX" val="20180625"/>
  <p:tag name="KSO_WM_SLIDE_LAYOUT" val="a_b_l"/>
  <p:tag name="KSO_WM_SLIDE_LAYOUT_CNT" val="1_1_1"/>
  <p:tag name="KSO_WM_SLIDE_COLORSCHEME_VERSION" val="3.2"/>
  <p:tag name="KSO_WM_TEMPLATE_SUBCATEGORY" val="0"/>
  <p:tag name="KSO_WM_TEMPLATE_MASTER_TYPE" val="1"/>
  <p:tag name="KSO_WM_TEMPLATE_COLOR_TYPE" val="1"/>
</p:tagLst>
</file>

<file path=ppt/tags/tag212.xml><?xml version="1.0" encoding="utf-8"?>
<p:tagLst xmlns:p="http://schemas.openxmlformats.org/presentationml/2006/main">
  <p:tag name="KSO_WM_TAG_VERSION" val="1.0"/>
  <p:tag name="KSO_WM_BEAUTIFY_FLAG" val="#wm#"/>
  <p:tag name="KSO_WM_TEMPLATE_CATEGORY" val="custom"/>
  <p:tag name="KSO_WM_TEMPLATE_INDEX" val="20180625"/>
  <p:tag name="KSO_WM_UNIT_TYPE" val="a"/>
  <p:tag name="KSO_WM_UNIT_INDEX" val="1"/>
  <p:tag name="KSO_WM_UNIT_LAYERLEVEL" val="1"/>
  <p:tag name="KSO_WM_UNIT_VALUE" val="24"/>
  <p:tag name="KSO_WM_UNIT_ISCONTENTSTITLE" val="0"/>
  <p:tag name="KSO_WM_UNIT_HIGHLIGHT" val="0"/>
  <p:tag name="KSO_WM_UNIT_COMPATIBLE" val="0"/>
  <p:tag name="KSO_WM_UNIT_ID" val="custom20180625_30*a*1"/>
  <p:tag name="KSO_WM_UNIT_PRESET_TEXT" val="感谢您的聆听"/>
  <p:tag name="KSO_WM_UNIT_NOCLEAR" val="1"/>
  <p:tag name="KSO_WM_UNIT_DIAGRAM_ISNUMVISUAL" val="0"/>
  <p:tag name="KSO_WM_UNIT_DIAGRAM_ISREFERUNIT" val="0"/>
</p:tagLst>
</file>

<file path=ppt/tags/tag213.xml><?xml version="1.0" encoding="utf-8"?>
<p:tagLst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77937_13"/>
  <p:tag name="KSO_WM_TEMPLATE_CATEGORY" val="custom"/>
  <p:tag name="KSO_WM_TEMPLATE_INDEX" val="20180625"/>
  <p:tag name="KSO_WM_SLIDE_ID" val="custom20180625_30"/>
  <p:tag name="KSO_WM_SLIDE_INDEX" val="30"/>
  <p:tag name="KSO_WM_TEMPLATE_SUBCATEGORY" val="0"/>
  <p:tag name="KSO_WM_SLIDE_SUBTYPE" val="pureTxt"/>
  <p:tag name="KSO_WM_TEMPLATE_MASTER_TYPE" val="1"/>
  <p:tag name="KSO_WM_TEMPLATE_COLOR_TYPE" val="1"/>
</p:tagLst>
</file>

<file path=ppt/tags/tag2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frame"/>
  <p:tag name="KSO_WM_SLIDE_BK_DARK_LIGHT"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frame"/>
  <p:tag name="KSO_WM_SLIDE_BK_DARK_LIGHT"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frame"/>
  <p:tag name="KSO_WM_SLIDE_BK_DARK_LIGHT"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4.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frame"/>
  <p:tag name="KSO_WM_SLIDE_BK_DARK_LIGHT"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5.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PA" val="v3.2.0"/>
  <p:tag name="KSO_WM_UNIT_HIGHLIGHT" val="0"/>
  <p:tag name="KSO_WM_UNIT_COMPATIBLE" val="0"/>
  <p:tag name="KSO_WM_UNIT_DIAGRAM_ISNUMVISUAL" val="0"/>
  <p:tag name="KSO_WM_UNIT_DIAGRAM_ISREFERUNIT" val="0"/>
  <p:tag name="KSO_WM_UNIT_ID" val="_12*i*4"/>
  <p:tag name="KSO_WM_UNIT_LAYERLEVEL" val="1"/>
  <p:tag name="KSO_WM_TAG_VERSION" val="1.0"/>
  <p:tag name="KSO_WM_BEAUTIFY_FLAG" val="#wm#"/>
  <p:tag name="KSO_WM_UNIT_TYPE" val="i"/>
  <p:tag name="KSO_WM_UNIT_INDEX" val="4"/>
  <p:tag name="KSO_WM_SLIDE_BACKGROUND_TYPE" val="general"/>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heme/theme1.xml><?xml version="1.0" encoding="utf-8"?>
<a:theme xmlns:a="http://schemas.openxmlformats.org/drawingml/2006/main" name="Office Theme">
  <a:themeElements>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0.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1.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2.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13.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2.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3.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4.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5.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6.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7.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8.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ppt/theme/themeOverride9.xml><?xml version="1.0" encoding="utf-8"?>
<a:themeOverride xmlns:a="http://schemas.openxmlformats.org/drawingml/2006/main">
  <a:clrScheme name="清新绿-625">
    <a:dk1>
      <a:srgbClr val="000000"/>
    </a:dk1>
    <a:lt1>
      <a:srgbClr val="FFFFFF"/>
    </a:lt1>
    <a:dk2>
      <a:srgbClr val="CDE4E4"/>
    </a:dk2>
    <a:lt2>
      <a:srgbClr val="FFFFFF"/>
    </a:lt2>
    <a:accent1>
      <a:srgbClr val="9CD0D1"/>
    </a:accent1>
    <a:accent2>
      <a:srgbClr val="B4E19D"/>
    </a:accent2>
    <a:accent3>
      <a:srgbClr val="CDE573"/>
    </a:accent3>
    <a:accent4>
      <a:srgbClr val="E4D94C"/>
    </a:accent4>
    <a:accent5>
      <a:srgbClr val="F3CD59"/>
    </a:accent5>
    <a:accent6>
      <a:srgbClr val="F3B87D"/>
    </a:accent6>
    <a:hlink>
      <a:srgbClr val="5DCAFB"/>
    </a:hlink>
    <a:folHlink>
      <a:srgbClr val="B759BC"/>
    </a:folHlink>
  </a:clrScheme>
</a:themeOverride>
</file>

<file path=docProps/app.xml><?xml version="1.0" encoding="utf-8"?>
<Properties xmlns="http://schemas.openxmlformats.org/officeDocument/2006/extended-properties" xmlns:vt="http://schemas.openxmlformats.org/officeDocument/2006/docPropsVTypes">
  <TotalTime>0</TotalTime>
  <Words>4925</Words>
  <Application>WPS Spreadsheets</Application>
  <PresentationFormat>宽屏</PresentationFormat>
  <Paragraphs>101</Paragraphs>
  <Slides>13</Slides>
  <Notes>30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13</vt:i4>
      </vt:variant>
    </vt:vector>
  </HeadingPairs>
  <TitlesOfParts>
    <vt:vector size="37" baseType="lpstr">
      <vt:lpstr>Arial</vt:lpstr>
      <vt:lpstr>SimSun</vt:lpstr>
      <vt:lpstr>Wingdings</vt:lpstr>
      <vt:lpstr>Microsoft YaHei</vt:lpstr>
      <vt:lpstr>汉仪旗黑</vt:lpstr>
      <vt:lpstr>汉仪旗黑-85S</vt:lpstr>
      <vt:lpstr>黑体-简</vt:lpstr>
      <vt:lpstr>Calibri</vt:lpstr>
      <vt:lpstr>Arial</vt:lpstr>
      <vt:lpstr>黑体</vt:lpstr>
      <vt:lpstr>Helvetica</vt:lpstr>
      <vt:lpstr>Lato Regular</vt:lpstr>
      <vt:lpstr>Helvetica Neue</vt:lpstr>
      <vt:lpstr>SimSun</vt:lpstr>
      <vt:lpstr>宋体-简</vt:lpstr>
      <vt:lpstr>隶书</vt:lpstr>
      <vt:lpstr>Gill Sans</vt:lpstr>
      <vt:lpstr>Arial Unicode MS</vt:lpstr>
      <vt:lpstr>等线</vt:lpstr>
      <vt:lpstr>苹方-简</vt:lpstr>
      <vt:lpstr>Microsoft YaHei</vt:lpstr>
      <vt:lpstr>Thonburi</vt:lpstr>
      <vt:lpstr>Arial Bold</vt:lpstr>
      <vt:lpstr>Office Theme</vt:lpstr>
      <vt:lpstr>FRESH</vt:lpstr>
      <vt:lpstr>LOREM IPSUM DOLOR</vt:lpstr>
      <vt:lpstr>LOREM IPSUM DOLOR</vt:lpstr>
      <vt:lpstr>LOREM IPSUM DOLOR</vt:lpstr>
      <vt:lpstr>What is Breast Cancer?</vt:lpstr>
      <vt:lpstr>Data Visualization</vt:lpstr>
      <vt:lpstr>What is Breast Cancer?</vt:lpstr>
      <vt:lpstr>Data Visualization</vt:lpstr>
      <vt:lpstr>Data Visualization</vt:lpstr>
      <vt:lpstr>Data Visualization</vt:lpstr>
      <vt:lpstr>Data Visualization</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 Siddharth</cp:lastModifiedBy>
  <cp:revision>53</cp:revision>
  <dcterms:created xsi:type="dcterms:W3CDTF">2023-12-18T06:37:33Z</dcterms:created>
  <dcterms:modified xsi:type="dcterms:W3CDTF">2023-12-18T06:37:33Z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